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6858000" cy="5143500"/>
  <p:notesSz cx="6858000" cy="9144000"/>
  <p:embeddedFontLst>
    <p:embeddedFont>
      <p:font typeface="Bree Serif" panose="020B0604020202020204" charset="0"/>
      <p:regular r:id="rId17"/>
    </p:embeddedFont>
    <p:embeddedFont>
      <p:font typeface="Didact Gothic" panose="020B0604020202020204" charset="0"/>
      <p:regular r:id="rId18"/>
    </p:embeddedFont>
    <p:embeddedFont>
      <p:font typeface="Quattrocento Sans" panose="020B0604020202020204" charset="0"/>
      <p:regular r:id="rId19"/>
      <p:bold r:id="rId20"/>
      <p:italic r:id="rId21"/>
      <p:boldItalic r:id="rId22"/>
    </p:embeddedFont>
    <p:embeddedFont>
      <p:font typeface="Roboto" panose="020B0604020202020204" charset="0"/>
      <p:regular r:id="rId23"/>
      <p:bold r:id="rId24"/>
      <p:italic r:id="rId25"/>
      <p:boldItalic r:id="rId26"/>
    </p:embeddedFont>
    <p:embeddedFont>
      <p:font typeface="Roboto Black" panose="020B0604020202020204" charset="0"/>
      <p:bold r:id="rId27"/>
      <p:boldItalic r:id="rId28"/>
    </p:embeddedFont>
    <p:embeddedFont>
      <p:font typeface="Roboto Light" panose="020B0604020202020204" charset="0"/>
      <p:regular r:id="rId29"/>
      <p:bold r:id="rId30"/>
      <p:italic r:id="rId31"/>
      <p:boldItalic r:id="rId32"/>
    </p:embeddedFont>
    <p:embeddedFont>
      <p:font typeface="Roboto Mono Thin" panose="020B0604020202020204" charset="0"/>
      <p:regular r:id="rId33"/>
      <p:bold r:id="rId34"/>
      <p:italic r:id="rId35"/>
      <p:boldItalic r:id="rId36"/>
    </p:embeddedFont>
    <p:embeddedFont>
      <p:font typeface="Roboto Thin" panose="020B060402020202020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5DE4C8-D1E4-484F-A30E-2A258BD7F353}">
  <a:tblStyle styleId="{7C5DE4C8-D1E4-484F-A30E-2A258BD7F35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1522"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font" Target="fonts/font23.fntdata"/><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5dc4e38d75_0_8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78d4f0cd7b_4_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78d4f0cd7b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400">
              <a:solidFill>
                <a:srgbClr val="FF0000"/>
              </a:solidFill>
              <a:latin typeface="Roboto Black"/>
              <a:ea typeface="Roboto Black"/>
              <a:cs typeface="Roboto Black"/>
              <a:sym typeface="Roboto Black"/>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78d4f0cc60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78d4f0cc6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78d4f0cc60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78d4f0cc60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78d4f0cc60_0_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78d4f0cc6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8d4f0cc60_0_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78d4f0cc60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5c99e1ede3_0_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schedule is the difference between the planned and actual</a:t>
            </a:r>
            <a:endParaRPr/>
          </a:p>
          <a:p>
            <a:pPr marL="0" lvl="0" indent="0" algn="l" rtl="0">
              <a:spcBef>
                <a:spcPts val="0"/>
              </a:spcBef>
              <a:spcAft>
                <a:spcPts val="0"/>
              </a:spcAft>
              <a:buNone/>
            </a:pPr>
            <a:r>
              <a:rPr lang="es"/>
              <a:t>bug metric sharing about how we use the bug metric to help us record the bugs and  the challenge we face </a:t>
            </a:r>
            <a:endParaRPr/>
          </a:p>
          <a:p>
            <a:pPr marL="0" lvl="0" indent="0" algn="l" rtl="0">
              <a:spcBef>
                <a:spcPts val="0"/>
              </a:spcBef>
              <a:spcAft>
                <a:spcPts val="0"/>
              </a:spcAft>
              <a:buNone/>
            </a:pPr>
            <a:r>
              <a:rPr lang="es"/>
              <a:t>we will go through our team use of git the data of our commit log project timeline as well </a:t>
            </a:r>
            <a:endParaRPr/>
          </a:p>
          <a:p>
            <a:pPr marL="0" lvl="0" indent="0" algn="l" rtl="0">
              <a:spcBef>
                <a:spcPts val="0"/>
              </a:spcBef>
              <a:spcAft>
                <a:spcPts val="0"/>
              </a:spcAft>
              <a:buNone/>
            </a:pPr>
            <a:r>
              <a:rPr lang="es"/>
              <a:t>then we will share some interesting fact and key takeaways from our members and some conflict we face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7448d936b9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7448d936b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at the start the plan is not so perfect we face some time issues</a:t>
            </a:r>
            <a:endParaRPr/>
          </a:p>
          <a:p>
            <a:pPr marL="0" lvl="0" indent="0" algn="l" rtl="0">
              <a:spcBef>
                <a:spcPts val="0"/>
              </a:spcBef>
              <a:spcAft>
                <a:spcPts val="0"/>
              </a:spcAft>
              <a:buNone/>
            </a:pPr>
            <a:r>
              <a:rPr lang="es"/>
              <a:t>But we didn’t extend the literation time  </a:t>
            </a:r>
            <a:r>
              <a:rPr lang="es">
                <a:solidFill>
                  <a:schemeClr val="dk1"/>
                </a:solidFill>
              </a:rPr>
              <a:t>so we had to move the drop bid function and iteration testing to the subsequent iteration</a:t>
            </a:r>
            <a:endParaRPr/>
          </a:p>
          <a:p>
            <a:pPr marL="0" lvl="0" indent="0" algn="l" rtl="0">
              <a:spcBef>
                <a:spcPts val="0"/>
              </a:spcBef>
              <a:spcAft>
                <a:spcPts val="0"/>
              </a:spcAft>
              <a:buNone/>
            </a:pPr>
            <a:r>
              <a:rPr lang="es"/>
              <a:t>we got a new requirement of bid-status json so we added the new function in iteration 5 and we delete the extra function of bid-status because we did record the status from the previous bidding round so we don’t feel it will be quite useful to add this extra function .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5dc4e38d75_0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we didn’t drop any required functionalities and we add two extra functions one is class&amp;exam timetable because we were inspired by boss which has a similar  and useful functionality and another is course search bar which is based on the feedback we received from another from during the manual UAT which felt that searching for course bidding details in round 2 was not intuitive on our old UI, which help us to do the course filter. we don’t use any frameworks. we try to use before but we found that the whole team is not confident using the framework then we decide to not use.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5bb3dc62fd_0_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7433f42e99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7433f42e9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78e4b4bf80_2_1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78e4b4bf80_2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78e4b4bf80_3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78e4b4bf80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78d4f0cd7b_4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78d4f0cd7b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928031" y="3670025"/>
            <a:ext cx="23472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225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2700">
                <a:solidFill>
                  <a:srgbClr val="48FFD5"/>
                </a:solidFill>
              </a:defRPr>
            </a:lvl2pPr>
            <a:lvl3pPr lvl="2" algn="r">
              <a:spcBef>
                <a:spcPts val="0"/>
              </a:spcBef>
              <a:spcAft>
                <a:spcPts val="0"/>
              </a:spcAft>
              <a:buClr>
                <a:srgbClr val="48FFD5"/>
              </a:buClr>
              <a:buSzPts val="3600"/>
              <a:buNone/>
              <a:defRPr sz="2700">
                <a:solidFill>
                  <a:srgbClr val="48FFD5"/>
                </a:solidFill>
              </a:defRPr>
            </a:lvl3pPr>
            <a:lvl4pPr lvl="3" algn="r">
              <a:spcBef>
                <a:spcPts val="0"/>
              </a:spcBef>
              <a:spcAft>
                <a:spcPts val="0"/>
              </a:spcAft>
              <a:buClr>
                <a:srgbClr val="48FFD5"/>
              </a:buClr>
              <a:buSzPts val="3600"/>
              <a:buNone/>
              <a:defRPr sz="2700">
                <a:solidFill>
                  <a:srgbClr val="48FFD5"/>
                </a:solidFill>
              </a:defRPr>
            </a:lvl4pPr>
            <a:lvl5pPr lvl="4" algn="r">
              <a:spcBef>
                <a:spcPts val="0"/>
              </a:spcBef>
              <a:spcAft>
                <a:spcPts val="0"/>
              </a:spcAft>
              <a:buClr>
                <a:srgbClr val="48FFD5"/>
              </a:buClr>
              <a:buSzPts val="3600"/>
              <a:buNone/>
              <a:defRPr sz="2700">
                <a:solidFill>
                  <a:srgbClr val="48FFD5"/>
                </a:solidFill>
              </a:defRPr>
            </a:lvl5pPr>
            <a:lvl6pPr lvl="5" algn="r">
              <a:spcBef>
                <a:spcPts val="0"/>
              </a:spcBef>
              <a:spcAft>
                <a:spcPts val="0"/>
              </a:spcAft>
              <a:buClr>
                <a:srgbClr val="48FFD5"/>
              </a:buClr>
              <a:buSzPts val="3600"/>
              <a:buNone/>
              <a:defRPr sz="2700">
                <a:solidFill>
                  <a:srgbClr val="48FFD5"/>
                </a:solidFill>
              </a:defRPr>
            </a:lvl6pPr>
            <a:lvl7pPr lvl="6" algn="r">
              <a:spcBef>
                <a:spcPts val="0"/>
              </a:spcBef>
              <a:spcAft>
                <a:spcPts val="0"/>
              </a:spcAft>
              <a:buClr>
                <a:srgbClr val="48FFD5"/>
              </a:buClr>
              <a:buSzPts val="3600"/>
              <a:buNone/>
              <a:defRPr sz="2700">
                <a:solidFill>
                  <a:srgbClr val="48FFD5"/>
                </a:solidFill>
              </a:defRPr>
            </a:lvl7pPr>
            <a:lvl8pPr lvl="7" algn="r">
              <a:spcBef>
                <a:spcPts val="0"/>
              </a:spcBef>
              <a:spcAft>
                <a:spcPts val="0"/>
              </a:spcAft>
              <a:buClr>
                <a:srgbClr val="48FFD5"/>
              </a:buClr>
              <a:buSzPts val="3600"/>
              <a:buNone/>
              <a:defRPr sz="2700">
                <a:solidFill>
                  <a:srgbClr val="48FFD5"/>
                </a:solidFill>
              </a:defRPr>
            </a:lvl8pPr>
            <a:lvl9pPr lvl="8" algn="r">
              <a:spcBef>
                <a:spcPts val="0"/>
              </a:spcBef>
              <a:spcAft>
                <a:spcPts val="0"/>
              </a:spcAft>
              <a:buClr>
                <a:srgbClr val="48FFD5"/>
              </a:buClr>
              <a:buSzPts val="3600"/>
              <a:buNone/>
              <a:defRPr sz="2700">
                <a:solidFill>
                  <a:srgbClr val="48FFD5"/>
                </a:solidFill>
              </a:defRPr>
            </a:lvl9pPr>
          </a:lstStyle>
          <a:p>
            <a:endParaRPr/>
          </a:p>
        </p:txBody>
      </p:sp>
      <p:sp>
        <p:nvSpPr>
          <p:cNvPr id="11" name="Google Shape;11;p2"/>
          <p:cNvSpPr txBox="1">
            <a:spLocks noGrp="1"/>
          </p:cNvSpPr>
          <p:nvPr>
            <p:ph type="subTitle" idx="1"/>
          </p:nvPr>
        </p:nvSpPr>
        <p:spPr>
          <a:xfrm>
            <a:off x="3928031" y="4181150"/>
            <a:ext cx="23472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900">
                <a:solidFill>
                  <a:srgbClr val="FFFFFF"/>
                </a:solidFill>
              </a:defRPr>
            </a:lvl1pPr>
            <a:lvl2pPr lvl="1" algn="r">
              <a:lnSpc>
                <a:spcPct val="100000"/>
              </a:lnSpc>
              <a:spcBef>
                <a:spcPts val="0"/>
              </a:spcBef>
              <a:spcAft>
                <a:spcPts val="0"/>
              </a:spcAft>
              <a:buClr>
                <a:srgbClr val="48FFD5"/>
              </a:buClr>
              <a:buSzPts val="1200"/>
              <a:buNone/>
              <a:defRPr sz="900">
                <a:solidFill>
                  <a:srgbClr val="48FFD5"/>
                </a:solidFill>
              </a:defRPr>
            </a:lvl2pPr>
            <a:lvl3pPr lvl="2" algn="r">
              <a:lnSpc>
                <a:spcPct val="100000"/>
              </a:lnSpc>
              <a:spcBef>
                <a:spcPts val="0"/>
              </a:spcBef>
              <a:spcAft>
                <a:spcPts val="0"/>
              </a:spcAft>
              <a:buClr>
                <a:srgbClr val="48FFD5"/>
              </a:buClr>
              <a:buSzPts val="1200"/>
              <a:buNone/>
              <a:defRPr sz="900">
                <a:solidFill>
                  <a:srgbClr val="48FFD5"/>
                </a:solidFill>
              </a:defRPr>
            </a:lvl3pPr>
            <a:lvl4pPr lvl="3" algn="r">
              <a:lnSpc>
                <a:spcPct val="100000"/>
              </a:lnSpc>
              <a:spcBef>
                <a:spcPts val="0"/>
              </a:spcBef>
              <a:spcAft>
                <a:spcPts val="0"/>
              </a:spcAft>
              <a:buClr>
                <a:srgbClr val="48FFD5"/>
              </a:buClr>
              <a:buSzPts val="1200"/>
              <a:buNone/>
              <a:defRPr sz="900">
                <a:solidFill>
                  <a:srgbClr val="48FFD5"/>
                </a:solidFill>
              </a:defRPr>
            </a:lvl4pPr>
            <a:lvl5pPr lvl="4" algn="r">
              <a:lnSpc>
                <a:spcPct val="100000"/>
              </a:lnSpc>
              <a:spcBef>
                <a:spcPts val="0"/>
              </a:spcBef>
              <a:spcAft>
                <a:spcPts val="0"/>
              </a:spcAft>
              <a:buClr>
                <a:srgbClr val="48FFD5"/>
              </a:buClr>
              <a:buSzPts val="1200"/>
              <a:buNone/>
              <a:defRPr sz="900">
                <a:solidFill>
                  <a:srgbClr val="48FFD5"/>
                </a:solidFill>
              </a:defRPr>
            </a:lvl5pPr>
            <a:lvl6pPr lvl="5" algn="r">
              <a:lnSpc>
                <a:spcPct val="100000"/>
              </a:lnSpc>
              <a:spcBef>
                <a:spcPts val="0"/>
              </a:spcBef>
              <a:spcAft>
                <a:spcPts val="0"/>
              </a:spcAft>
              <a:buClr>
                <a:srgbClr val="48FFD5"/>
              </a:buClr>
              <a:buSzPts val="1200"/>
              <a:buNone/>
              <a:defRPr sz="900">
                <a:solidFill>
                  <a:srgbClr val="48FFD5"/>
                </a:solidFill>
              </a:defRPr>
            </a:lvl6pPr>
            <a:lvl7pPr lvl="6" algn="r">
              <a:lnSpc>
                <a:spcPct val="100000"/>
              </a:lnSpc>
              <a:spcBef>
                <a:spcPts val="0"/>
              </a:spcBef>
              <a:spcAft>
                <a:spcPts val="0"/>
              </a:spcAft>
              <a:buClr>
                <a:srgbClr val="48FFD5"/>
              </a:buClr>
              <a:buSzPts val="1200"/>
              <a:buNone/>
              <a:defRPr sz="900">
                <a:solidFill>
                  <a:srgbClr val="48FFD5"/>
                </a:solidFill>
              </a:defRPr>
            </a:lvl7pPr>
            <a:lvl8pPr lvl="7" algn="r">
              <a:lnSpc>
                <a:spcPct val="100000"/>
              </a:lnSpc>
              <a:spcBef>
                <a:spcPts val="0"/>
              </a:spcBef>
              <a:spcAft>
                <a:spcPts val="0"/>
              </a:spcAft>
              <a:buClr>
                <a:srgbClr val="48FFD5"/>
              </a:buClr>
              <a:buSzPts val="1200"/>
              <a:buNone/>
              <a:defRPr sz="900">
                <a:solidFill>
                  <a:srgbClr val="48FFD5"/>
                </a:solidFill>
              </a:defRPr>
            </a:lvl8pPr>
            <a:lvl9pPr lvl="8" algn="r">
              <a:lnSpc>
                <a:spcPct val="100000"/>
              </a:lnSpc>
              <a:spcBef>
                <a:spcPts val="0"/>
              </a:spcBef>
              <a:spcAft>
                <a:spcPts val="0"/>
              </a:spcAft>
              <a:buClr>
                <a:srgbClr val="48FFD5"/>
              </a:buClr>
              <a:buSzPts val="1200"/>
              <a:buNone/>
              <a:defRPr sz="900">
                <a:solidFill>
                  <a:srgbClr val="48FFD5"/>
                </a:solidFill>
              </a:defRPr>
            </a:lvl9pPr>
          </a:lstStyle>
          <a:p>
            <a:endParaRPr/>
          </a:p>
        </p:txBody>
      </p:sp>
      <p:sp>
        <p:nvSpPr>
          <p:cNvPr id="12" name="Google Shape;12;p2"/>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76"/>
        <p:cNvGrpSpPr/>
        <p:nvPr/>
      </p:nvGrpSpPr>
      <p:grpSpPr>
        <a:xfrm>
          <a:off x="0" y="0"/>
          <a:ext cx="0" cy="0"/>
          <a:chOff x="0" y="0"/>
          <a:chExt cx="0" cy="0"/>
        </a:xfrm>
      </p:grpSpPr>
      <p:sp>
        <p:nvSpPr>
          <p:cNvPr id="77" name="Google Shape;77;p11"/>
          <p:cNvSpPr txBox="1">
            <a:spLocks noGrp="1"/>
          </p:cNvSpPr>
          <p:nvPr>
            <p:ph type="subTitle" idx="1"/>
          </p:nvPr>
        </p:nvSpPr>
        <p:spPr>
          <a:xfrm>
            <a:off x="2906208" y="3523425"/>
            <a:ext cx="1045575"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675">
                <a:solidFill>
                  <a:srgbClr val="E3E9ED"/>
                </a:solidFill>
              </a:defRPr>
            </a:lvl1pPr>
            <a:lvl2pPr lvl="1" algn="ctr" rtl="0">
              <a:lnSpc>
                <a:spcPct val="100000"/>
              </a:lnSpc>
              <a:spcBef>
                <a:spcPts val="0"/>
              </a:spcBef>
              <a:spcAft>
                <a:spcPts val="0"/>
              </a:spcAft>
              <a:buClr>
                <a:srgbClr val="E3E9ED"/>
              </a:buClr>
              <a:buSzPts val="900"/>
              <a:buNone/>
              <a:defRPr sz="675">
                <a:solidFill>
                  <a:srgbClr val="E3E9ED"/>
                </a:solidFill>
              </a:defRPr>
            </a:lvl2pPr>
            <a:lvl3pPr lvl="2" algn="ctr" rtl="0">
              <a:lnSpc>
                <a:spcPct val="100000"/>
              </a:lnSpc>
              <a:spcBef>
                <a:spcPts val="0"/>
              </a:spcBef>
              <a:spcAft>
                <a:spcPts val="0"/>
              </a:spcAft>
              <a:buClr>
                <a:srgbClr val="E3E9ED"/>
              </a:buClr>
              <a:buSzPts val="900"/>
              <a:buNone/>
              <a:defRPr sz="675">
                <a:solidFill>
                  <a:srgbClr val="E3E9ED"/>
                </a:solidFill>
              </a:defRPr>
            </a:lvl3pPr>
            <a:lvl4pPr lvl="3" algn="ctr" rtl="0">
              <a:lnSpc>
                <a:spcPct val="100000"/>
              </a:lnSpc>
              <a:spcBef>
                <a:spcPts val="0"/>
              </a:spcBef>
              <a:spcAft>
                <a:spcPts val="0"/>
              </a:spcAft>
              <a:buClr>
                <a:srgbClr val="E3E9ED"/>
              </a:buClr>
              <a:buSzPts val="900"/>
              <a:buNone/>
              <a:defRPr sz="675">
                <a:solidFill>
                  <a:srgbClr val="E3E9ED"/>
                </a:solidFill>
              </a:defRPr>
            </a:lvl4pPr>
            <a:lvl5pPr lvl="4" algn="ctr" rtl="0">
              <a:lnSpc>
                <a:spcPct val="100000"/>
              </a:lnSpc>
              <a:spcBef>
                <a:spcPts val="0"/>
              </a:spcBef>
              <a:spcAft>
                <a:spcPts val="0"/>
              </a:spcAft>
              <a:buClr>
                <a:srgbClr val="E3E9ED"/>
              </a:buClr>
              <a:buSzPts val="900"/>
              <a:buNone/>
              <a:defRPr sz="675">
                <a:solidFill>
                  <a:srgbClr val="E3E9ED"/>
                </a:solidFill>
              </a:defRPr>
            </a:lvl5pPr>
            <a:lvl6pPr lvl="5" algn="ctr" rtl="0">
              <a:lnSpc>
                <a:spcPct val="100000"/>
              </a:lnSpc>
              <a:spcBef>
                <a:spcPts val="0"/>
              </a:spcBef>
              <a:spcAft>
                <a:spcPts val="0"/>
              </a:spcAft>
              <a:buClr>
                <a:srgbClr val="E3E9ED"/>
              </a:buClr>
              <a:buSzPts val="900"/>
              <a:buNone/>
              <a:defRPr sz="675">
                <a:solidFill>
                  <a:srgbClr val="E3E9ED"/>
                </a:solidFill>
              </a:defRPr>
            </a:lvl6pPr>
            <a:lvl7pPr lvl="6" algn="ctr" rtl="0">
              <a:lnSpc>
                <a:spcPct val="100000"/>
              </a:lnSpc>
              <a:spcBef>
                <a:spcPts val="0"/>
              </a:spcBef>
              <a:spcAft>
                <a:spcPts val="0"/>
              </a:spcAft>
              <a:buClr>
                <a:srgbClr val="E3E9ED"/>
              </a:buClr>
              <a:buSzPts val="900"/>
              <a:buNone/>
              <a:defRPr sz="675">
                <a:solidFill>
                  <a:srgbClr val="E3E9ED"/>
                </a:solidFill>
              </a:defRPr>
            </a:lvl7pPr>
            <a:lvl8pPr lvl="7" algn="ctr" rtl="0">
              <a:lnSpc>
                <a:spcPct val="100000"/>
              </a:lnSpc>
              <a:spcBef>
                <a:spcPts val="0"/>
              </a:spcBef>
              <a:spcAft>
                <a:spcPts val="0"/>
              </a:spcAft>
              <a:buClr>
                <a:srgbClr val="E3E9ED"/>
              </a:buClr>
              <a:buSzPts val="900"/>
              <a:buNone/>
              <a:defRPr sz="675">
                <a:solidFill>
                  <a:srgbClr val="E3E9ED"/>
                </a:solidFill>
              </a:defRPr>
            </a:lvl8pPr>
            <a:lvl9pPr lvl="8" algn="ctr" rtl="0">
              <a:lnSpc>
                <a:spcPct val="100000"/>
              </a:lnSpc>
              <a:spcBef>
                <a:spcPts val="0"/>
              </a:spcBef>
              <a:spcAft>
                <a:spcPts val="0"/>
              </a:spcAft>
              <a:buClr>
                <a:srgbClr val="E3E9ED"/>
              </a:buClr>
              <a:buSzPts val="900"/>
              <a:buNone/>
              <a:defRPr sz="675">
                <a:solidFill>
                  <a:srgbClr val="E3E9ED"/>
                </a:solidFill>
              </a:defRPr>
            </a:lvl9pPr>
          </a:lstStyle>
          <a:p>
            <a:endParaRPr/>
          </a:p>
        </p:txBody>
      </p:sp>
      <p:sp>
        <p:nvSpPr>
          <p:cNvPr id="78" name="Google Shape;78;p11"/>
          <p:cNvSpPr txBox="1">
            <a:spLocks noGrp="1"/>
          </p:cNvSpPr>
          <p:nvPr>
            <p:ph type="subTitle" idx="2"/>
          </p:nvPr>
        </p:nvSpPr>
        <p:spPr>
          <a:xfrm>
            <a:off x="4531580" y="3192125"/>
            <a:ext cx="1045575"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675">
                <a:solidFill>
                  <a:srgbClr val="E3E9ED"/>
                </a:solidFill>
              </a:defRPr>
            </a:lvl1pPr>
            <a:lvl2pPr lvl="1" algn="ctr" rtl="0">
              <a:lnSpc>
                <a:spcPct val="100000"/>
              </a:lnSpc>
              <a:spcBef>
                <a:spcPts val="0"/>
              </a:spcBef>
              <a:spcAft>
                <a:spcPts val="0"/>
              </a:spcAft>
              <a:buClr>
                <a:srgbClr val="E3E9ED"/>
              </a:buClr>
              <a:buSzPts val="900"/>
              <a:buNone/>
              <a:defRPr sz="675">
                <a:solidFill>
                  <a:srgbClr val="E3E9ED"/>
                </a:solidFill>
              </a:defRPr>
            </a:lvl2pPr>
            <a:lvl3pPr lvl="2" algn="ctr" rtl="0">
              <a:lnSpc>
                <a:spcPct val="100000"/>
              </a:lnSpc>
              <a:spcBef>
                <a:spcPts val="0"/>
              </a:spcBef>
              <a:spcAft>
                <a:spcPts val="0"/>
              </a:spcAft>
              <a:buClr>
                <a:srgbClr val="E3E9ED"/>
              </a:buClr>
              <a:buSzPts val="900"/>
              <a:buNone/>
              <a:defRPr sz="675">
                <a:solidFill>
                  <a:srgbClr val="E3E9ED"/>
                </a:solidFill>
              </a:defRPr>
            </a:lvl3pPr>
            <a:lvl4pPr lvl="3" algn="ctr" rtl="0">
              <a:lnSpc>
                <a:spcPct val="100000"/>
              </a:lnSpc>
              <a:spcBef>
                <a:spcPts val="0"/>
              </a:spcBef>
              <a:spcAft>
                <a:spcPts val="0"/>
              </a:spcAft>
              <a:buClr>
                <a:srgbClr val="E3E9ED"/>
              </a:buClr>
              <a:buSzPts val="900"/>
              <a:buNone/>
              <a:defRPr sz="675">
                <a:solidFill>
                  <a:srgbClr val="E3E9ED"/>
                </a:solidFill>
              </a:defRPr>
            </a:lvl4pPr>
            <a:lvl5pPr lvl="4" algn="ctr" rtl="0">
              <a:lnSpc>
                <a:spcPct val="100000"/>
              </a:lnSpc>
              <a:spcBef>
                <a:spcPts val="0"/>
              </a:spcBef>
              <a:spcAft>
                <a:spcPts val="0"/>
              </a:spcAft>
              <a:buClr>
                <a:srgbClr val="E3E9ED"/>
              </a:buClr>
              <a:buSzPts val="900"/>
              <a:buNone/>
              <a:defRPr sz="675">
                <a:solidFill>
                  <a:srgbClr val="E3E9ED"/>
                </a:solidFill>
              </a:defRPr>
            </a:lvl5pPr>
            <a:lvl6pPr lvl="5" algn="ctr" rtl="0">
              <a:lnSpc>
                <a:spcPct val="100000"/>
              </a:lnSpc>
              <a:spcBef>
                <a:spcPts val="0"/>
              </a:spcBef>
              <a:spcAft>
                <a:spcPts val="0"/>
              </a:spcAft>
              <a:buClr>
                <a:srgbClr val="E3E9ED"/>
              </a:buClr>
              <a:buSzPts val="900"/>
              <a:buNone/>
              <a:defRPr sz="675">
                <a:solidFill>
                  <a:srgbClr val="E3E9ED"/>
                </a:solidFill>
              </a:defRPr>
            </a:lvl6pPr>
            <a:lvl7pPr lvl="6" algn="ctr" rtl="0">
              <a:lnSpc>
                <a:spcPct val="100000"/>
              </a:lnSpc>
              <a:spcBef>
                <a:spcPts val="0"/>
              </a:spcBef>
              <a:spcAft>
                <a:spcPts val="0"/>
              </a:spcAft>
              <a:buClr>
                <a:srgbClr val="E3E9ED"/>
              </a:buClr>
              <a:buSzPts val="900"/>
              <a:buNone/>
              <a:defRPr sz="675">
                <a:solidFill>
                  <a:srgbClr val="E3E9ED"/>
                </a:solidFill>
              </a:defRPr>
            </a:lvl7pPr>
            <a:lvl8pPr lvl="7" algn="ctr" rtl="0">
              <a:lnSpc>
                <a:spcPct val="100000"/>
              </a:lnSpc>
              <a:spcBef>
                <a:spcPts val="0"/>
              </a:spcBef>
              <a:spcAft>
                <a:spcPts val="0"/>
              </a:spcAft>
              <a:buClr>
                <a:srgbClr val="E3E9ED"/>
              </a:buClr>
              <a:buSzPts val="900"/>
              <a:buNone/>
              <a:defRPr sz="675">
                <a:solidFill>
                  <a:srgbClr val="E3E9ED"/>
                </a:solidFill>
              </a:defRPr>
            </a:lvl8pPr>
            <a:lvl9pPr lvl="8" algn="ctr" rtl="0">
              <a:lnSpc>
                <a:spcPct val="100000"/>
              </a:lnSpc>
              <a:spcBef>
                <a:spcPts val="0"/>
              </a:spcBef>
              <a:spcAft>
                <a:spcPts val="0"/>
              </a:spcAft>
              <a:buClr>
                <a:srgbClr val="E3E9ED"/>
              </a:buClr>
              <a:buSzPts val="900"/>
              <a:buNone/>
              <a:defRPr sz="675">
                <a:solidFill>
                  <a:srgbClr val="E3E9ED"/>
                </a:solidFill>
              </a:defRPr>
            </a:lvl9pPr>
          </a:lstStyle>
          <a:p>
            <a:endParaRPr/>
          </a:p>
        </p:txBody>
      </p:sp>
      <p:sp>
        <p:nvSpPr>
          <p:cNvPr id="79" name="Google Shape;79;p11"/>
          <p:cNvSpPr txBox="1">
            <a:spLocks noGrp="1"/>
          </p:cNvSpPr>
          <p:nvPr>
            <p:ph type="subTitle" idx="3"/>
          </p:nvPr>
        </p:nvSpPr>
        <p:spPr>
          <a:xfrm>
            <a:off x="1280846" y="3891050"/>
            <a:ext cx="1045575"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675">
                <a:solidFill>
                  <a:srgbClr val="E3E9ED"/>
                </a:solidFill>
              </a:defRPr>
            </a:lvl1pPr>
            <a:lvl2pPr lvl="1" algn="ctr" rtl="0">
              <a:lnSpc>
                <a:spcPct val="100000"/>
              </a:lnSpc>
              <a:spcBef>
                <a:spcPts val="0"/>
              </a:spcBef>
              <a:spcAft>
                <a:spcPts val="0"/>
              </a:spcAft>
              <a:buClr>
                <a:srgbClr val="E3E9ED"/>
              </a:buClr>
              <a:buSzPts val="900"/>
              <a:buNone/>
              <a:defRPr sz="675">
                <a:solidFill>
                  <a:srgbClr val="E3E9ED"/>
                </a:solidFill>
              </a:defRPr>
            </a:lvl2pPr>
            <a:lvl3pPr lvl="2" algn="ctr" rtl="0">
              <a:lnSpc>
                <a:spcPct val="100000"/>
              </a:lnSpc>
              <a:spcBef>
                <a:spcPts val="0"/>
              </a:spcBef>
              <a:spcAft>
                <a:spcPts val="0"/>
              </a:spcAft>
              <a:buClr>
                <a:srgbClr val="E3E9ED"/>
              </a:buClr>
              <a:buSzPts val="900"/>
              <a:buNone/>
              <a:defRPr sz="675">
                <a:solidFill>
                  <a:srgbClr val="E3E9ED"/>
                </a:solidFill>
              </a:defRPr>
            </a:lvl3pPr>
            <a:lvl4pPr lvl="3" algn="ctr" rtl="0">
              <a:lnSpc>
                <a:spcPct val="100000"/>
              </a:lnSpc>
              <a:spcBef>
                <a:spcPts val="0"/>
              </a:spcBef>
              <a:spcAft>
                <a:spcPts val="0"/>
              </a:spcAft>
              <a:buClr>
                <a:srgbClr val="E3E9ED"/>
              </a:buClr>
              <a:buSzPts val="900"/>
              <a:buNone/>
              <a:defRPr sz="675">
                <a:solidFill>
                  <a:srgbClr val="E3E9ED"/>
                </a:solidFill>
              </a:defRPr>
            </a:lvl4pPr>
            <a:lvl5pPr lvl="4" algn="ctr" rtl="0">
              <a:lnSpc>
                <a:spcPct val="100000"/>
              </a:lnSpc>
              <a:spcBef>
                <a:spcPts val="0"/>
              </a:spcBef>
              <a:spcAft>
                <a:spcPts val="0"/>
              </a:spcAft>
              <a:buClr>
                <a:srgbClr val="E3E9ED"/>
              </a:buClr>
              <a:buSzPts val="900"/>
              <a:buNone/>
              <a:defRPr sz="675">
                <a:solidFill>
                  <a:srgbClr val="E3E9ED"/>
                </a:solidFill>
              </a:defRPr>
            </a:lvl5pPr>
            <a:lvl6pPr lvl="5" algn="ctr" rtl="0">
              <a:lnSpc>
                <a:spcPct val="100000"/>
              </a:lnSpc>
              <a:spcBef>
                <a:spcPts val="0"/>
              </a:spcBef>
              <a:spcAft>
                <a:spcPts val="0"/>
              </a:spcAft>
              <a:buClr>
                <a:srgbClr val="E3E9ED"/>
              </a:buClr>
              <a:buSzPts val="900"/>
              <a:buNone/>
              <a:defRPr sz="675">
                <a:solidFill>
                  <a:srgbClr val="E3E9ED"/>
                </a:solidFill>
              </a:defRPr>
            </a:lvl6pPr>
            <a:lvl7pPr lvl="6" algn="ctr" rtl="0">
              <a:lnSpc>
                <a:spcPct val="100000"/>
              </a:lnSpc>
              <a:spcBef>
                <a:spcPts val="0"/>
              </a:spcBef>
              <a:spcAft>
                <a:spcPts val="0"/>
              </a:spcAft>
              <a:buClr>
                <a:srgbClr val="E3E9ED"/>
              </a:buClr>
              <a:buSzPts val="900"/>
              <a:buNone/>
              <a:defRPr sz="675">
                <a:solidFill>
                  <a:srgbClr val="E3E9ED"/>
                </a:solidFill>
              </a:defRPr>
            </a:lvl7pPr>
            <a:lvl8pPr lvl="7" algn="ctr" rtl="0">
              <a:lnSpc>
                <a:spcPct val="100000"/>
              </a:lnSpc>
              <a:spcBef>
                <a:spcPts val="0"/>
              </a:spcBef>
              <a:spcAft>
                <a:spcPts val="0"/>
              </a:spcAft>
              <a:buClr>
                <a:srgbClr val="E3E9ED"/>
              </a:buClr>
              <a:buSzPts val="900"/>
              <a:buNone/>
              <a:defRPr sz="675">
                <a:solidFill>
                  <a:srgbClr val="E3E9ED"/>
                </a:solidFill>
              </a:defRPr>
            </a:lvl8pPr>
            <a:lvl9pPr lvl="8" algn="ctr" rtl="0">
              <a:lnSpc>
                <a:spcPct val="100000"/>
              </a:lnSpc>
              <a:spcBef>
                <a:spcPts val="0"/>
              </a:spcBef>
              <a:spcAft>
                <a:spcPts val="0"/>
              </a:spcAft>
              <a:buClr>
                <a:srgbClr val="E3E9ED"/>
              </a:buClr>
              <a:buSzPts val="900"/>
              <a:buNone/>
              <a:defRPr sz="675">
                <a:solidFill>
                  <a:srgbClr val="E3E9ED"/>
                </a:solidFill>
              </a:defRPr>
            </a:lvl9pPr>
          </a:lstStyle>
          <a:p>
            <a:endParaRPr/>
          </a:p>
        </p:txBody>
      </p:sp>
      <p:sp>
        <p:nvSpPr>
          <p:cNvPr id="80" name="Google Shape;80;p11"/>
          <p:cNvSpPr txBox="1">
            <a:spLocks noGrp="1"/>
          </p:cNvSpPr>
          <p:nvPr>
            <p:ph type="ctrTitle"/>
          </p:nvPr>
        </p:nvSpPr>
        <p:spPr>
          <a:xfrm>
            <a:off x="2650496" y="3422225"/>
            <a:ext cx="1557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9pPr>
          </a:lstStyle>
          <a:p>
            <a:endParaRPr/>
          </a:p>
        </p:txBody>
      </p:sp>
      <p:sp>
        <p:nvSpPr>
          <p:cNvPr id="81" name="Google Shape;81;p11"/>
          <p:cNvSpPr txBox="1">
            <a:spLocks noGrp="1"/>
          </p:cNvSpPr>
          <p:nvPr>
            <p:ph type="ctrTitle" idx="4"/>
          </p:nvPr>
        </p:nvSpPr>
        <p:spPr>
          <a:xfrm>
            <a:off x="4275867" y="3096475"/>
            <a:ext cx="1557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9pPr>
          </a:lstStyle>
          <a:p>
            <a:endParaRPr/>
          </a:p>
        </p:txBody>
      </p:sp>
      <p:sp>
        <p:nvSpPr>
          <p:cNvPr id="82" name="Google Shape;82;p11"/>
          <p:cNvSpPr txBox="1">
            <a:spLocks noGrp="1"/>
          </p:cNvSpPr>
          <p:nvPr>
            <p:ph type="ctrTitle" idx="5"/>
          </p:nvPr>
        </p:nvSpPr>
        <p:spPr>
          <a:xfrm>
            <a:off x="1025133" y="3789650"/>
            <a:ext cx="1557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675" b="0">
                <a:solidFill>
                  <a:srgbClr val="E3E9ED"/>
                </a:solidFill>
                <a:latin typeface="Roboto Black"/>
                <a:ea typeface="Roboto Black"/>
                <a:cs typeface="Roboto Black"/>
                <a:sym typeface="Roboto Black"/>
              </a:defRPr>
            </a:lvl9pPr>
          </a:lstStyle>
          <a:p>
            <a:endParaRPr/>
          </a:p>
        </p:txBody>
      </p:sp>
      <p:sp>
        <p:nvSpPr>
          <p:cNvPr id="83" name="Google Shape;83;p11"/>
          <p:cNvSpPr txBox="1">
            <a:spLocks noGrp="1"/>
          </p:cNvSpPr>
          <p:nvPr>
            <p:ph type="ctrTitle" idx="6"/>
          </p:nvPr>
        </p:nvSpPr>
        <p:spPr>
          <a:xfrm>
            <a:off x="233775" y="644550"/>
            <a:ext cx="639045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225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3900">
                <a:solidFill>
                  <a:srgbClr val="FFFFFF"/>
                </a:solidFill>
              </a:defRPr>
            </a:lvl2pPr>
            <a:lvl3pPr lvl="2" algn="ctr" rtl="0">
              <a:spcBef>
                <a:spcPts val="0"/>
              </a:spcBef>
              <a:spcAft>
                <a:spcPts val="0"/>
              </a:spcAft>
              <a:buClr>
                <a:srgbClr val="FFFFFF"/>
              </a:buClr>
              <a:buSzPts val="5200"/>
              <a:buNone/>
              <a:defRPr sz="3900">
                <a:solidFill>
                  <a:srgbClr val="FFFFFF"/>
                </a:solidFill>
              </a:defRPr>
            </a:lvl3pPr>
            <a:lvl4pPr lvl="3" algn="ctr" rtl="0">
              <a:spcBef>
                <a:spcPts val="0"/>
              </a:spcBef>
              <a:spcAft>
                <a:spcPts val="0"/>
              </a:spcAft>
              <a:buClr>
                <a:srgbClr val="FFFFFF"/>
              </a:buClr>
              <a:buSzPts val="5200"/>
              <a:buNone/>
              <a:defRPr sz="3900">
                <a:solidFill>
                  <a:srgbClr val="FFFFFF"/>
                </a:solidFill>
              </a:defRPr>
            </a:lvl4pPr>
            <a:lvl5pPr lvl="4" algn="ctr" rtl="0">
              <a:spcBef>
                <a:spcPts val="0"/>
              </a:spcBef>
              <a:spcAft>
                <a:spcPts val="0"/>
              </a:spcAft>
              <a:buClr>
                <a:srgbClr val="FFFFFF"/>
              </a:buClr>
              <a:buSzPts val="5200"/>
              <a:buNone/>
              <a:defRPr sz="3900">
                <a:solidFill>
                  <a:srgbClr val="FFFFFF"/>
                </a:solidFill>
              </a:defRPr>
            </a:lvl5pPr>
            <a:lvl6pPr lvl="5" algn="ctr" rtl="0">
              <a:spcBef>
                <a:spcPts val="0"/>
              </a:spcBef>
              <a:spcAft>
                <a:spcPts val="0"/>
              </a:spcAft>
              <a:buClr>
                <a:srgbClr val="FFFFFF"/>
              </a:buClr>
              <a:buSzPts val="5200"/>
              <a:buNone/>
              <a:defRPr sz="3900">
                <a:solidFill>
                  <a:srgbClr val="FFFFFF"/>
                </a:solidFill>
              </a:defRPr>
            </a:lvl6pPr>
            <a:lvl7pPr lvl="6" algn="ctr" rtl="0">
              <a:spcBef>
                <a:spcPts val="0"/>
              </a:spcBef>
              <a:spcAft>
                <a:spcPts val="0"/>
              </a:spcAft>
              <a:buClr>
                <a:srgbClr val="FFFFFF"/>
              </a:buClr>
              <a:buSzPts val="5200"/>
              <a:buNone/>
              <a:defRPr sz="3900">
                <a:solidFill>
                  <a:srgbClr val="FFFFFF"/>
                </a:solidFill>
              </a:defRPr>
            </a:lvl7pPr>
            <a:lvl8pPr lvl="7" algn="ctr" rtl="0">
              <a:spcBef>
                <a:spcPts val="0"/>
              </a:spcBef>
              <a:spcAft>
                <a:spcPts val="0"/>
              </a:spcAft>
              <a:buClr>
                <a:srgbClr val="FFFFFF"/>
              </a:buClr>
              <a:buSzPts val="5200"/>
              <a:buNone/>
              <a:defRPr sz="3900">
                <a:solidFill>
                  <a:srgbClr val="FFFFFF"/>
                </a:solidFill>
              </a:defRPr>
            </a:lvl8pPr>
            <a:lvl9pPr lvl="8" algn="ctr" rtl="0">
              <a:spcBef>
                <a:spcPts val="0"/>
              </a:spcBef>
              <a:spcAft>
                <a:spcPts val="0"/>
              </a:spcAft>
              <a:buClr>
                <a:srgbClr val="FFFFFF"/>
              </a:buClr>
              <a:buSzPts val="5200"/>
              <a:buNone/>
              <a:defRPr sz="3900">
                <a:solidFill>
                  <a:srgbClr val="FFFFFF"/>
                </a:solidFill>
              </a:defRPr>
            </a:lvl9pPr>
          </a:lstStyle>
          <a:p>
            <a:endParaRPr/>
          </a:p>
        </p:txBody>
      </p:sp>
      <p:sp>
        <p:nvSpPr>
          <p:cNvPr id="84" name="Google Shape;84;p11"/>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85"/>
        <p:cNvGrpSpPr/>
        <p:nvPr/>
      </p:nvGrpSpPr>
      <p:grpSpPr>
        <a:xfrm>
          <a:off x="0" y="0"/>
          <a:ext cx="0" cy="0"/>
          <a:chOff x="0" y="0"/>
          <a:chExt cx="0" cy="0"/>
        </a:xfrm>
      </p:grpSpPr>
      <p:sp>
        <p:nvSpPr>
          <p:cNvPr id="86" name="Google Shape;86;p12"/>
          <p:cNvSpPr txBox="1">
            <a:spLocks noGrp="1"/>
          </p:cNvSpPr>
          <p:nvPr>
            <p:ph type="ctrTitle"/>
          </p:nvPr>
        </p:nvSpPr>
        <p:spPr>
          <a:xfrm>
            <a:off x="4366880" y="2519563"/>
            <a:ext cx="1557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9pPr>
          </a:lstStyle>
          <a:p>
            <a:endParaRPr/>
          </a:p>
        </p:txBody>
      </p:sp>
      <p:sp>
        <p:nvSpPr>
          <p:cNvPr id="87" name="Google Shape;87;p12"/>
          <p:cNvSpPr txBox="1">
            <a:spLocks noGrp="1"/>
          </p:cNvSpPr>
          <p:nvPr>
            <p:ph type="ctrTitle" idx="2"/>
          </p:nvPr>
        </p:nvSpPr>
        <p:spPr>
          <a:xfrm>
            <a:off x="4366880" y="3943413"/>
            <a:ext cx="1557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9pPr>
          </a:lstStyle>
          <a:p>
            <a:endParaRPr/>
          </a:p>
        </p:txBody>
      </p:sp>
      <p:sp>
        <p:nvSpPr>
          <p:cNvPr id="88" name="Google Shape;88;p12"/>
          <p:cNvSpPr txBox="1">
            <a:spLocks noGrp="1"/>
          </p:cNvSpPr>
          <p:nvPr>
            <p:ph type="ctrTitle" idx="3"/>
          </p:nvPr>
        </p:nvSpPr>
        <p:spPr>
          <a:xfrm>
            <a:off x="4366880" y="3231488"/>
            <a:ext cx="1557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825" b="0">
                <a:solidFill>
                  <a:srgbClr val="FFFFFF"/>
                </a:solidFill>
                <a:latin typeface="Roboto Black"/>
                <a:ea typeface="Roboto Black"/>
                <a:cs typeface="Roboto Black"/>
                <a:sym typeface="Roboto Black"/>
              </a:defRPr>
            </a:lvl9pPr>
          </a:lstStyle>
          <a:p>
            <a:endParaRPr/>
          </a:p>
        </p:txBody>
      </p:sp>
      <p:sp>
        <p:nvSpPr>
          <p:cNvPr id="89" name="Google Shape;89;p12"/>
          <p:cNvSpPr txBox="1">
            <a:spLocks noGrp="1"/>
          </p:cNvSpPr>
          <p:nvPr>
            <p:ph type="title" idx="4" hasCustomPrompt="1"/>
          </p:nvPr>
        </p:nvSpPr>
        <p:spPr>
          <a:xfrm>
            <a:off x="4366880" y="1971825"/>
            <a:ext cx="882675"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9pPr>
          </a:lstStyle>
          <a:p>
            <a:r>
              <a:t>xx%</a:t>
            </a:r>
          </a:p>
        </p:txBody>
      </p:sp>
      <p:sp>
        <p:nvSpPr>
          <p:cNvPr id="90" name="Google Shape;90;p12"/>
          <p:cNvSpPr txBox="1">
            <a:spLocks noGrp="1"/>
          </p:cNvSpPr>
          <p:nvPr>
            <p:ph type="title" idx="5" hasCustomPrompt="1"/>
          </p:nvPr>
        </p:nvSpPr>
        <p:spPr>
          <a:xfrm>
            <a:off x="4366880" y="2712375"/>
            <a:ext cx="882675"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9pPr>
          </a:lstStyle>
          <a:p>
            <a:r>
              <a:t>xx%</a:t>
            </a:r>
          </a:p>
        </p:txBody>
      </p:sp>
      <p:sp>
        <p:nvSpPr>
          <p:cNvPr id="91" name="Google Shape;91;p12"/>
          <p:cNvSpPr txBox="1">
            <a:spLocks noGrp="1"/>
          </p:cNvSpPr>
          <p:nvPr>
            <p:ph type="title" idx="6" hasCustomPrompt="1"/>
          </p:nvPr>
        </p:nvSpPr>
        <p:spPr>
          <a:xfrm>
            <a:off x="4366880" y="3442200"/>
            <a:ext cx="882675"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9pPr>
          </a:lstStyle>
          <a:p>
            <a:r>
              <a:t>xx%</a:t>
            </a:r>
          </a:p>
        </p:txBody>
      </p:sp>
      <p:sp>
        <p:nvSpPr>
          <p:cNvPr id="92" name="Google Shape;92;p12"/>
          <p:cNvSpPr txBox="1">
            <a:spLocks noGrp="1"/>
          </p:cNvSpPr>
          <p:nvPr>
            <p:ph type="ctrTitle" idx="7"/>
          </p:nvPr>
        </p:nvSpPr>
        <p:spPr>
          <a:xfrm>
            <a:off x="233775" y="644550"/>
            <a:ext cx="639045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225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3900">
                <a:solidFill>
                  <a:srgbClr val="FFFFFF"/>
                </a:solidFill>
              </a:defRPr>
            </a:lvl2pPr>
            <a:lvl3pPr lvl="2" algn="ctr" rtl="0">
              <a:spcBef>
                <a:spcPts val="0"/>
              </a:spcBef>
              <a:spcAft>
                <a:spcPts val="0"/>
              </a:spcAft>
              <a:buClr>
                <a:srgbClr val="FFFFFF"/>
              </a:buClr>
              <a:buSzPts val="5200"/>
              <a:buNone/>
              <a:defRPr sz="3900">
                <a:solidFill>
                  <a:srgbClr val="FFFFFF"/>
                </a:solidFill>
              </a:defRPr>
            </a:lvl3pPr>
            <a:lvl4pPr lvl="3" algn="ctr" rtl="0">
              <a:spcBef>
                <a:spcPts val="0"/>
              </a:spcBef>
              <a:spcAft>
                <a:spcPts val="0"/>
              </a:spcAft>
              <a:buClr>
                <a:srgbClr val="FFFFFF"/>
              </a:buClr>
              <a:buSzPts val="5200"/>
              <a:buNone/>
              <a:defRPr sz="3900">
                <a:solidFill>
                  <a:srgbClr val="FFFFFF"/>
                </a:solidFill>
              </a:defRPr>
            </a:lvl4pPr>
            <a:lvl5pPr lvl="4" algn="ctr" rtl="0">
              <a:spcBef>
                <a:spcPts val="0"/>
              </a:spcBef>
              <a:spcAft>
                <a:spcPts val="0"/>
              </a:spcAft>
              <a:buClr>
                <a:srgbClr val="FFFFFF"/>
              </a:buClr>
              <a:buSzPts val="5200"/>
              <a:buNone/>
              <a:defRPr sz="3900">
                <a:solidFill>
                  <a:srgbClr val="FFFFFF"/>
                </a:solidFill>
              </a:defRPr>
            </a:lvl5pPr>
            <a:lvl6pPr lvl="5" algn="ctr" rtl="0">
              <a:spcBef>
                <a:spcPts val="0"/>
              </a:spcBef>
              <a:spcAft>
                <a:spcPts val="0"/>
              </a:spcAft>
              <a:buClr>
                <a:srgbClr val="FFFFFF"/>
              </a:buClr>
              <a:buSzPts val="5200"/>
              <a:buNone/>
              <a:defRPr sz="3900">
                <a:solidFill>
                  <a:srgbClr val="FFFFFF"/>
                </a:solidFill>
              </a:defRPr>
            </a:lvl6pPr>
            <a:lvl7pPr lvl="6" algn="ctr" rtl="0">
              <a:spcBef>
                <a:spcPts val="0"/>
              </a:spcBef>
              <a:spcAft>
                <a:spcPts val="0"/>
              </a:spcAft>
              <a:buClr>
                <a:srgbClr val="FFFFFF"/>
              </a:buClr>
              <a:buSzPts val="5200"/>
              <a:buNone/>
              <a:defRPr sz="3900">
                <a:solidFill>
                  <a:srgbClr val="FFFFFF"/>
                </a:solidFill>
              </a:defRPr>
            </a:lvl7pPr>
            <a:lvl8pPr lvl="7" algn="ctr" rtl="0">
              <a:spcBef>
                <a:spcPts val="0"/>
              </a:spcBef>
              <a:spcAft>
                <a:spcPts val="0"/>
              </a:spcAft>
              <a:buClr>
                <a:srgbClr val="FFFFFF"/>
              </a:buClr>
              <a:buSzPts val="5200"/>
              <a:buNone/>
              <a:defRPr sz="3900">
                <a:solidFill>
                  <a:srgbClr val="FFFFFF"/>
                </a:solidFill>
              </a:defRPr>
            </a:lvl8pPr>
            <a:lvl9pPr lvl="8" algn="ctr" rtl="0">
              <a:spcBef>
                <a:spcPts val="0"/>
              </a:spcBef>
              <a:spcAft>
                <a:spcPts val="0"/>
              </a:spcAft>
              <a:buClr>
                <a:srgbClr val="FFFFFF"/>
              </a:buClr>
              <a:buSzPts val="5200"/>
              <a:buNone/>
              <a:defRPr sz="3900">
                <a:solidFill>
                  <a:srgbClr val="FFFFFF"/>
                </a:solidFill>
              </a:defRPr>
            </a:lvl9pPr>
          </a:lstStyle>
          <a:p>
            <a:endParaRPr/>
          </a:p>
        </p:txBody>
      </p:sp>
      <p:sp>
        <p:nvSpPr>
          <p:cNvPr id="93" name="Google Shape;93;p12"/>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94"/>
        <p:cNvGrpSpPr/>
        <p:nvPr/>
      </p:nvGrpSpPr>
      <p:grpSpPr>
        <a:xfrm>
          <a:off x="0" y="0"/>
          <a:ext cx="0" cy="0"/>
          <a:chOff x="0" y="0"/>
          <a:chExt cx="0" cy="0"/>
        </a:xfrm>
      </p:grpSpPr>
      <p:sp>
        <p:nvSpPr>
          <p:cNvPr id="95" name="Google Shape;95;p13"/>
          <p:cNvSpPr txBox="1">
            <a:spLocks noGrp="1"/>
          </p:cNvSpPr>
          <p:nvPr>
            <p:ph type="ctrTitle"/>
          </p:nvPr>
        </p:nvSpPr>
        <p:spPr>
          <a:xfrm>
            <a:off x="233775" y="644550"/>
            <a:ext cx="639045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225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3900">
                <a:solidFill>
                  <a:srgbClr val="FFFFFF"/>
                </a:solidFill>
              </a:defRPr>
            </a:lvl2pPr>
            <a:lvl3pPr lvl="2" algn="ctr" rtl="0">
              <a:spcBef>
                <a:spcPts val="0"/>
              </a:spcBef>
              <a:spcAft>
                <a:spcPts val="0"/>
              </a:spcAft>
              <a:buClr>
                <a:srgbClr val="FFFFFF"/>
              </a:buClr>
              <a:buSzPts val="5200"/>
              <a:buNone/>
              <a:defRPr sz="3900">
                <a:solidFill>
                  <a:srgbClr val="FFFFFF"/>
                </a:solidFill>
              </a:defRPr>
            </a:lvl3pPr>
            <a:lvl4pPr lvl="3" algn="ctr" rtl="0">
              <a:spcBef>
                <a:spcPts val="0"/>
              </a:spcBef>
              <a:spcAft>
                <a:spcPts val="0"/>
              </a:spcAft>
              <a:buClr>
                <a:srgbClr val="FFFFFF"/>
              </a:buClr>
              <a:buSzPts val="5200"/>
              <a:buNone/>
              <a:defRPr sz="3900">
                <a:solidFill>
                  <a:srgbClr val="FFFFFF"/>
                </a:solidFill>
              </a:defRPr>
            </a:lvl4pPr>
            <a:lvl5pPr lvl="4" algn="ctr" rtl="0">
              <a:spcBef>
                <a:spcPts val="0"/>
              </a:spcBef>
              <a:spcAft>
                <a:spcPts val="0"/>
              </a:spcAft>
              <a:buClr>
                <a:srgbClr val="FFFFFF"/>
              </a:buClr>
              <a:buSzPts val="5200"/>
              <a:buNone/>
              <a:defRPr sz="3900">
                <a:solidFill>
                  <a:srgbClr val="FFFFFF"/>
                </a:solidFill>
              </a:defRPr>
            </a:lvl5pPr>
            <a:lvl6pPr lvl="5" algn="ctr" rtl="0">
              <a:spcBef>
                <a:spcPts val="0"/>
              </a:spcBef>
              <a:spcAft>
                <a:spcPts val="0"/>
              </a:spcAft>
              <a:buClr>
                <a:srgbClr val="FFFFFF"/>
              </a:buClr>
              <a:buSzPts val="5200"/>
              <a:buNone/>
              <a:defRPr sz="3900">
                <a:solidFill>
                  <a:srgbClr val="FFFFFF"/>
                </a:solidFill>
              </a:defRPr>
            </a:lvl6pPr>
            <a:lvl7pPr lvl="6" algn="ctr" rtl="0">
              <a:spcBef>
                <a:spcPts val="0"/>
              </a:spcBef>
              <a:spcAft>
                <a:spcPts val="0"/>
              </a:spcAft>
              <a:buClr>
                <a:srgbClr val="FFFFFF"/>
              </a:buClr>
              <a:buSzPts val="5200"/>
              <a:buNone/>
              <a:defRPr sz="3900">
                <a:solidFill>
                  <a:srgbClr val="FFFFFF"/>
                </a:solidFill>
              </a:defRPr>
            </a:lvl7pPr>
            <a:lvl8pPr lvl="7" algn="ctr" rtl="0">
              <a:spcBef>
                <a:spcPts val="0"/>
              </a:spcBef>
              <a:spcAft>
                <a:spcPts val="0"/>
              </a:spcAft>
              <a:buClr>
                <a:srgbClr val="FFFFFF"/>
              </a:buClr>
              <a:buSzPts val="5200"/>
              <a:buNone/>
              <a:defRPr sz="3900">
                <a:solidFill>
                  <a:srgbClr val="FFFFFF"/>
                </a:solidFill>
              </a:defRPr>
            </a:lvl8pPr>
            <a:lvl9pPr lvl="8" algn="ctr" rtl="0">
              <a:spcBef>
                <a:spcPts val="0"/>
              </a:spcBef>
              <a:spcAft>
                <a:spcPts val="0"/>
              </a:spcAft>
              <a:buClr>
                <a:srgbClr val="FFFFFF"/>
              </a:buClr>
              <a:buSzPts val="5200"/>
              <a:buNone/>
              <a:defRPr sz="3900">
                <a:solidFill>
                  <a:srgbClr val="FFFFFF"/>
                </a:solidFill>
              </a:defRPr>
            </a:lvl9pPr>
          </a:lstStyle>
          <a:p>
            <a:endParaRPr/>
          </a:p>
        </p:txBody>
      </p:sp>
      <p:sp>
        <p:nvSpPr>
          <p:cNvPr id="96" name="Google Shape;96;p13"/>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97"/>
        <p:cNvGrpSpPr/>
        <p:nvPr/>
      </p:nvGrpSpPr>
      <p:grpSpPr>
        <a:xfrm>
          <a:off x="0" y="0"/>
          <a:ext cx="0" cy="0"/>
          <a:chOff x="0" y="0"/>
          <a:chExt cx="0" cy="0"/>
        </a:xfrm>
      </p:grpSpPr>
      <p:sp>
        <p:nvSpPr>
          <p:cNvPr id="98" name="Google Shape;98;p14"/>
          <p:cNvSpPr/>
          <p:nvPr/>
        </p:nvSpPr>
        <p:spPr>
          <a:xfrm>
            <a:off x="2760994" y="543450"/>
            <a:ext cx="4352625" cy="4056600"/>
          </a:xfrm>
          <a:prstGeom prst="rect">
            <a:avLst/>
          </a:prstGeom>
          <a:solidFill>
            <a:srgbClr val="48FFD5"/>
          </a:soli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sz="1050">
              <a:solidFill>
                <a:srgbClr val="1EFFC1"/>
              </a:solidFill>
            </a:endParaRPr>
          </a:p>
        </p:txBody>
      </p:sp>
      <p:sp>
        <p:nvSpPr>
          <p:cNvPr id="99" name="Google Shape;99;p14"/>
          <p:cNvSpPr txBox="1">
            <a:spLocks noGrp="1"/>
          </p:cNvSpPr>
          <p:nvPr>
            <p:ph type="ctrTitle"/>
          </p:nvPr>
        </p:nvSpPr>
        <p:spPr>
          <a:xfrm>
            <a:off x="2989931" y="1429225"/>
            <a:ext cx="2683575"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225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3900">
                <a:solidFill>
                  <a:srgbClr val="0E2A47"/>
                </a:solidFill>
              </a:defRPr>
            </a:lvl2pPr>
            <a:lvl3pPr lvl="2" algn="ctr" rtl="0">
              <a:spcBef>
                <a:spcPts val="0"/>
              </a:spcBef>
              <a:spcAft>
                <a:spcPts val="0"/>
              </a:spcAft>
              <a:buClr>
                <a:srgbClr val="0E2A47"/>
              </a:buClr>
              <a:buSzPts val="5200"/>
              <a:buNone/>
              <a:defRPr sz="3900">
                <a:solidFill>
                  <a:srgbClr val="0E2A47"/>
                </a:solidFill>
              </a:defRPr>
            </a:lvl3pPr>
            <a:lvl4pPr lvl="3" algn="ctr" rtl="0">
              <a:spcBef>
                <a:spcPts val="0"/>
              </a:spcBef>
              <a:spcAft>
                <a:spcPts val="0"/>
              </a:spcAft>
              <a:buClr>
                <a:srgbClr val="0E2A47"/>
              </a:buClr>
              <a:buSzPts val="5200"/>
              <a:buNone/>
              <a:defRPr sz="3900">
                <a:solidFill>
                  <a:srgbClr val="0E2A47"/>
                </a:solidFill>
              </a:defRPr>
            </a:lvl4pPr>
            <a:lvl5pPr lvl="4" algn="ctr" rtl="0">
              <a:spcBef>
                <a:spcPts val="0"/>
              </a:spcBef>
              <a:spcAft>
                <a:spcPts val="0"/>
              </a:spcAft>
              <a:buClr>
                <a:srgbClr val="0E2A47"/>
              </a:buClr>
              <a:buSzPts val="5200"/>
              <a:buNone/>
              <a:defRPr sz="3900">
                <a:solidFill>
                  <a:srgbClr val="0E2A47"/>
                </a:solidFill>
              </a:defRPr>
            </a:lvl5pPr>
            <a:lvl6pPr lvl="5" algn="ctr" rtl="0">
              <a:spcBef>
                <a:spcPts val="0"/>
              </a:spcBef>
              <a:spcAft>
                <a:spcPts val="0"/>
              </a:spcAft>
              <a:buClr>
                <a:srgbClr val="0E2A47"/>
              </a:buClr>
              <a:buSzPts val="5200"/>
              <a:buNone/>
              <a:defRPr sz="3900">
                <a:solidFill>
                  <a:srgbClr val="0E2A47"/>
                </a:solidFill>
              </a:defRPr>
            </a:lvl6pPr>
            <a:lvl7pPr lvl="6" algn="ctr" rtl="0">
              <a:spcBef>
                <a:spcPts val="0"/>
              </a:spcBef>
              <a:spcAft>
                <a:spcPts val="0"/>
              </a:spcAft>
              <a:buClr>
                <a:srgbClr val="0E2A47"/>
              </a:buClr>
              <a:buSzPts val="5200"/>
              <a:buNone/>
              <a:defRPr sz="3900">
                <a:solidFill>
                  <a:srgbClr val="0E2A47"/>
                </a:solidFill>
              </a:defRPr>
            </a:lvl7pPr>
            <a:lvl8pPr lvl="7" algn="ctr" rtl="0">
              <a:spcBef>
                <a:spcPts val="0"/>
              </a:spcBef>
              <a:spcAft>
                <a:spcPts val="0"/>
              </a:spcAft>
              <a:buClr>
                <a:srgbClr val="0E2A47"/>
              </a:buClr>
              <a:buSzPts val="5200"/>
              <a:buNone/>
              <a:defRPr sz="3900">
                <a:solidFill>
                  <a:srgbClr val="0E2A47"/>
                </a:solidFill>
              </a:defRPr>
            </a:lvl8pPr>
            <a:lvl9pPr lvl="8" algn="ctr" rtl="0">
              <a:spcBef>
                <a:spcPts val="0"/>
              </a:spcBef>
              <a:spcAft>
                <a:spcPts val="0"/>
              </a:spcAft>
              <a:buClr>
                <a:srgbClr val="0E2A47"/>
              </a:buClr>
              <a:buSzPts val="5200"/>
              <a:buNone/>
              <a:defRPr sz="3900">
                <a:solidFill>
                  <a:srgbClr val="0E2A47"/>
                </a:solidFill>
              </a:defRPr>
            </a:lvl9pPr>
          </a:lstStyle>
          <a:p>
            <a:endParaRPr/>
          </a:p>
        </p:txBody>
      </p:sp>
      <p:sp>
        <p:nvSpPr>
          <p:cNvPr id="100" name="Google Shape;100;p14"/>
          <p:cNvSpPr txBox="1">
            <a:spLocks noGrp="1"/>
          </p:cNvSpPr>
          <p:nvPr>
            <p:ph type="subTitle" idx="1"/>
          </p:nvPr>
        </p:nvSpPr>
        <p:spPr>
          <a:xfrm>
            <a:off x="2989931" y="2421700"/>
            <a:ext cx="3353175"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750">
                <a:solidFill>
                  <a:srgbClr val="0E2A47"/>
                </a:solidFill>
              </a:defRPr>
            </a:lvl1pPr>
            <a:lvl2pPr lvl="1" rtl="0">
              <a:lnSpc>
                <a:spcPct val="100000"/>
              </a:lnSpc>
              <a:spcBef>
                <a:spcPts val="0"/>
              </a:spcBef>
              <a:spcAft>
                <a:spcPts val="0"/>
              </a:spcAft>
              <a:buClr>
                <a:srgbClr val="0E2A47"/>
              </a:buClr>
              <a:buSzPts val="900"/>
              <a:buFont typeface="Roboto Thin"/>
              <a:buNone/>
              <a:defRPr sz="675">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675">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675">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675">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675">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675">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675">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675">
                <a:solidFill>
                  <a:srgbClr val="0E2A47"/>
                </a:solidFill>
                <a:latin typeface="Roboto Thin"/>
                <a:ea typeface="Roboto Thin"/>
                <a:cs typeface="Roboto Thin"/>
                <a:sym typeface="Roboto Thin"/>
              </a:defRPr>
            </a:lvl9pPr>
          </a:lstStyle>
          <a:p>
            <a:endParaRPr/>
          </a:p>
        </p:txBody>
      </p:sp>
      <p:sp>
        <p:nvSpPr>
          <p:cNvPr id="101" name="Google Shape;101;p14"/>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102"/>
        <p:cNvGrpSpPr/>
        <p:nvPr/>
      </p:nvGrpSpPr>
      <p:grpSpPr>
        <a:xfrm>
          <a:off x="0" y="0"/>
          <a:ext cx="0" cy="0"/>
          <a:chOff x="0" y="0"/>
          <a:chExt cx="0" cy="0"/>
        </a:xfrm>
      </p:grpSpPr>
      <p:sp>
        <p:nvSpPr>
          <p:cNvPr id="103" name="Google Shape;103;p15"/>
          <p:cNvSpPr/>
          <p:nvPr/>
        </p:nvSpPr>
        <p:spPr>
          <a:xfrm>
            <a:off x="-262031" y="1621200"/>
            <a:ext cx="5124150" cy="2937300"/>
          </a:xfrm>
          <a:prstGeom prst="rect">
            <a:avLst/>
          </a:prstGeom>
          <a:solidFill>
            <a:srgbClr val="48FFD5"/>
          </a:soli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sz="1050"/>
          </a:p>
        </p:txBody>
      </p:sp>
      <p:sp>
        <p:nvSpPr>
          <p:cNvPr id="104" name="Google Shape;104;p15"/>
          <p:cNvSpPr txBox="1">
            <a:spLocks noGrp="1"/>
          </p:cNvSpPr>
          <p:nvPr>
            <p:ph type="body" idx="1"/>
          </p:nvPr>
        </p:nvSpPr>
        <p:spPr>
          <a:xfrm>
            <a:off x="607500" y="2169000"/>
            <a:ext cx="6390450" cy="3416400"/>
          </a:xfrm>
          <a:prstGeom prst="rect">
            <a:avLst/>
          </a:prstGeom>
        </p:spPr>
        <p:txBody>
          <a:bodyPr spcFirstLastPara="1" wrap="square" lIns="91425" tIns="91425" rIns="91425" bIns="91425" anchor="t" anchorCtr="0">
            <a:noAutofit/>
          </a:bodyPr>
          <a:lstStyle>
            <a:lvl1pPr marL="342900" lvl="0" indent="-219075" rtl="0">
              <a:lnSpc>
                <a:spcPct val="115000"/>
              </a:lnSpc>
              <a:spcBef>
                <a:spcPts val="0"/>
              </a:spcBef>
              <a:spcAft>
                <a:spcPts val="0"/>
              </a:spcAft>
              <a:buClr>
                <a:srgbClr val="161234"/>
              </a:buClr>
              <a:buSzPts val="1000"/>
              <a:buChar char="●"/>
              <a:defRPr sz="750">
                <a:solidFill>
                  <a:srgbClr val="161234"/>
                </a:solidFill>
              </a:defRPr>
            </a:lvl1pPr>
            <a:lvl2pPr marL="685800" lvl="1" indent="-219075" rtl="0">
              <a:lnSpc>
                <a:spcPct val="115000"/>
              </a:lnSpc>
              <a:spcBef>
                <a:spcPts val="1200"/>
              </a:spcBef>
              <a:spcAft>
                <a:spcPts val="0"/>
              </a:spcAft>
              <a:buClr>
                <a:srgbClr val="161234"/>
              </a:buClr>
              <a:buSzPts val="1000"/>
              <a:buChar char="○"/>
              <a:defRPr sz="750">
                <a:solidFill>
                  <a:srgbClr val="161234"/>
                </a:solidFill>
              </a:defRPr>
            </a:lvl2pPr>
            <a:lvl3pPr marL="1028700" lvl="2" indent="-219075" rtl="0">
              <a:lnSpc>
                <a:spcPct val="115000"/>
              </a:lnSpc>
              <a:spcBef>
                <a:spcPts val="1200"/>
              </a:spcBef>
              <a:spcAft>
                <a:spcPts val="0"/>
              </a:spcAft>
              <a:buClr>
                <a:srgbClr val="161234"/>
              </a:buClr>
              <a:buSzPts val="1000"/>
              <a:buChar char="■"/>
              <a:defRPr sz="750">
                <a:solidFill>
                  <a:srgbClr val="161234"/>
                </a:solidFill>
              </a:defRPr>
            </a:lvl3pPr>
            <a:lvl4pPr marL="1371600" lvl="3" indent="-219075" rtl="0">
              <a:lnSpc>
                <a:spcPct val="115000"/>
              </a:lnSpc>
              <a:spcBef>
                <a:spcPts val="1200"/>
              </a:spcBef>
              <a:spcAft>
                <a:spcPts val="0"/>
              </a:spcAft>
              <a:buClr>
                <a:srgbClr val="161234"/>
              </a:buClr>
              <a:buSzPts val="1000"/>
              <a:buChar char="●"/>
              <a:defRPr sz="750">
                <a:solidFill>
                  <a:srgbClr val="161234"/>
                </a:solidFill>
              </a:defRPr>
            </a:lvl4pPr>
            <a:lvl5pPr marL="1714500" lvl="4" indent="-219075" rtl="0">
              <a:lnSpc>
                <a:spcPct val="115000"/>
              </a:lnSpc>
              <a:spcBef>
                <a:spcPts val="1200"/>
              </a:spcBef>
              <a:spcAft>
                <a:spcPts val="0"/>
              </a:spcAft>
              <a:buClr>
                <a:srgbClr val="161234"/>
              </a:buClr>
              <a:buSzPts val="1000"/>
              <a:buChar char="○"/>
              <a:defRPr sz="750">
                <a:solidFill>
                  <a:srgbClr val="161234"/>
                </a:solidFill>
              </a:defRPr>
            </a:lvl5pPr>
            <a:lvl6pPr marL="2057400" lvl="5" indent="-219075" rtl="0">
              <a:lnSpc>
                <a:spcPct val="115000"/>
              </a:lnSpc>
              <a:spcBef>
                <a:spcPts val="1200"/>
              </a:spcBef>
              <a:spcAft>
                <a:spcPts val="0"/>
              </a:spcAft>
              <a:buClr>
                <a:srgbClr val="161234"/>
              </a:buClr>
              <a:buSzPts val="1000"/>
              <a:buChar char="■"/>
              <a:defRPr sz="750">
                <a:solidFill>
                  <a:srgbClr val="161234"/>
                </a:solidFill>
              </a:defRPr>
            </a:lvl6pPr>
            <a:lvl7pPr marL="2400300" lvl="6" indent="-219075" rtl="0">
              <a:lnSpc>
                <a:spcPct val="115000"/>
              </a:lnSpc>
              <a:spcBef>
                <a:spcPts val="1200"/>
              </a:spcBef>
              <a:spcAft>
                <a:spcPts val="0"/>
              </a:spcAft>
              <a:buClr>
                <a:srgbClr val="161234"/>
              </a:buClr>
              <a:buSzPts val="1000"/>
              <a:buChar char="●"/>
              <a:defRPr sz="750">
                <a:solidFill>
                  <a:srgbClr val="161234"/>
                </a:solidFill>
              </a:defRPr>
            </a:lvl7pPr>
            <a:lvl8pPr marL="2743200" lvl="7" indent="-219075" rtl="0">
              <a:lnSpc>
                <a:spcPct val="115000"/>
              </a:lnSpc>
              <a:spcBef>
                <a:spcPts val="1200"/>
              </a:spcBef>
              <a:spcAft>
                <a:spcPts val="0"/>
              </a:spcAft>
              <a:buClr>
                <a:srgbClr val="161234"/>
              </a:buClr>
              <a:buSzPts val="1000"/>
              <a:buChar char="○"/>
              <a:defRPr sz="750">
                <a:solidFill>
                  <a:srgbClr val="161234"/>
                </a:solidFill>
              </a:defRPr>
            </a:lvl8pPr>
            <a:lvl9pPr marL="3086100" lvl="8" indent="-219075" rtl="0">
              <a:lnSpc>
                <a:spcPct val="115000"/>
              </a:lnSpc>
              <a:spcBef>
                <a:spcPts val="1200"/>
              </a:spcBef>
              <a:spcAft>
                <a:spcPts val="1200"/>
              </a:spcAft>
              <a:buClr>
                <a:srgbClr val="161234"/>
              </a:buClr>
              <a:buSzPts val="1000"/>
              <a:buChar char="■"/>
              <a:defRPr sz="750">
                <a:solidFill>
                  <a:srgbClr val="161234"/>
                </a:solidFill>
              </a:defRPr>
            </a:lvl9pPr>
          </a:lstStyle>
          <a:p>
            <a:endParaRPr/>
          </a:p>
        </p:txBody>
      </p:sp>
      <p:sp>
        <p:nvSpPr>
          <p:cNvPr id="105" name="Google Shape;105;p15"/>
          <p:cNvSpPr txBox="1">
            <a:spLocks noGrp="1"/>
          </p:cNvSpPr>
          <p:nvPr>
            <p:ph type="ctrTitle"/>
          </p:nvPr>
        </p:nvSpPr>
        <p:spPr>
          <a:xfrm>
            <a:off x="669244" y="644550"/>
            <a:ext cx="5955075"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225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3900">
                <a:solidFill>
                  <a:srgbClr val="FFFFFF"/>
                </a:solidFill>
              </a:defRPr>
            </a:lvl2pPr>
            <a:lvl3pPr lvl="2" rtl="0">
              <a:spcBef>
                <a:spcPts val="0"/>
              </a:spcBef>
              <a:spcAft>
                <a:spcPts val="0"/>
              </a:spcAft>
              <a:buClr>
                <a:srgbClr val="FFFFFF"/>
              </a:buClr>
              <a:buSzPts val="5200"/>
              <a:buNone/>
              <a:defRPr sz="3900">
                <a:solidFill>
                  <a:srgbClr val="FFFFFF"/>
                </a:solidFill>
              </a:defRPr>
            </a:lvl3pPr>
            <a:lvl4pPr lvl="3" rtl="0">
              <a:spcBef>
                <a:spcPts val="0"/>
              </a:spcBef>
              <a:spcAft>
                <a:spcPts val="0"/>
              </a:spcAft>
              <a:buClr>
                <a:srgbClr val="FFFFFF"/>
              </a:buClr>
              <a:buSzPts val="5200"/>
              <a:buNone/>
              <a:defRPr sz="3900">
                <a:solidFill>
                  <a:srgbClr val="FFFFFF"/>
                </a:solidFill>
              </a:defRPr>
            </a:lvl4pPr>
            <a:lvl5pPr lvl="4" rtl="0">
              <a:spcBef>
                <a:spcPts val="0"/>
              </a:spcBef>
              <a:spcAft>
                <a:spcPts val="0"/>
              </a:spcAft>
              <a:buClr>
                <a:srgbClr val="FFFFFF"/>
              </a:buClr>
              <a:buSzPts val="5200"/>
              <a:buNone/>
              <a:defRPr sz="3900">
                <a:solidFill>
                  <a:srgbClr val="FFFFFF"/>
                </a:solidFill>
              </a:defRPr>
            </a:lvl5pPr>
            <a:lvl6pPr lvl="5" rtl="0">
              <a:spcBef>
                <a:spcPts val="0"/>
              </a:spcBef>
              <a:spcAft>
                <a:spcPts val="0"/>
              </a:spcAft>
              <a:buClr>
                <a:srgbClr val="FFFFFF"/>
              </a:buClr>
              <a:buSzPts val="5200"/>
              <a:buNone/>
              <a:defRPr sz="3900">
                <a:solidFill>
                  <a:srgbClr val="FFFFFF"/>
                </a:solidFill>
              </a:defRPr>
            </a:lvl6pPr>
            <a:lvl7pPr lvl="6" rtl="0">
              <a:spcBef>
                <a:spcPts val="0"/>
              </a:spcBef>
              <a:spcAft>
                <a:spcPts val="0"/>
              </a:spcAft>
              <a:buClr>
                <a:srgbClr val="FFFFFF"/>
              </a:buClr>
              <a:buSzPts val="5200"/>
              <a:buNone/>
              <a:defRPr sz="3900">
                <a:solidFill>
                  <a:srgbClr val="FFFFFF"/>
                </a:solidFill>
              </a:defRPr>
            </a:lvl7pPr>
            <a:lvl8pPr lvl="7" rtl="0">
              <a:spcBef>
                <a:spcPts val="0"/>
              </a:spcBef>
              <a:spcAft>
                <a:spcPts val="0"/>
              </a:spcAft>
              <a:buClr>
                <a:srgbClr val="FFFFFF"/>
              </a:buClr>
              <a:buSzPts val="5200"/>
              <a:buNone/>
              <a:defRPr sz="3900">
                <a:solidFill>
                  <a:srgbClr val="FFFFFF"/>
                </a:solidFill>
              </a:defRPr>
            </a:lvl8pPr>
            <a:lvl9pPr lvl="8" rtl="0">
              <a:spcBef>
                <a:spcPts val="0"/>
              </a:spcBef>
              <a:spcAft>
                <a:spcPts val="0"/>
              </a:spcAft>
              <a:buClr>
                <a:srgbClr val="FFFFFF"/>
              </a:buClr>
              <a:buSzPts val="5200"/>
              <a:buNone/>
              <a:defRPr sz="3900">
                <a:solidFill>
                  <a:srgbClr val="FFFFFF"/>
                </a:solidFill>
              </a:defRPr>
            </a:lvl9pPr>
          </a:lstStyle>
          <a:p>
            <a:endParaRPr/>
          </a:p>
        </p:txBody>
      </p:sp>
      <p:sp>
        <p:nvSpPr>
          <p:cNvPr id="106" name="Google Shape;106;p15"/>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solidFill>
                  <a:srgbClr val="161234"/>
                </a:solidFill>
              </a:defRPr>
            </a:lvl1pPr>
            <a:lvl2pPr lvl="1">
              <a:buNone/>
              <a:defRPr>
                <a:solidFill>
                  <a:srgbClr val="161234"/>
                </a:solidFill>
              </a:defRPr>
            </a:lvl2pPr>
            <a:lvl3pPr lvl="2">
              <a:buNone/>
              <a:defRPr>
                <a:solidFill>
                  <a:srgbClr val="161234"/>
                </a:solidFill>
              </a:defRPr>
            </a:lvl3pPr>
            <a:lvl4pPr lvl="3">
              <a:buNone/>
              <a:defRPr>
                <a:solidFill>
                  <a:srgbClr val="161234"/>
                </a:solidFill>
              </a:defRPr>
            </a:lvl4pPr>
            <a:lvl5pPr lvl="4">
              <a:buNone/>
              <a:defRPr>
                <a:solidFill>
                  <a:srgbClr val="161234"/>
                </a:solidFill>
              </a:defRPr>
            </a:lvl5pPr>
            <a:lvl6pPr lvl="5">
              <a:buNone/>
              <a:defRPr>
                <a:solidFill>
                  <a:srgbClr val="161234"/>
                </a:solidFill>
              </a:defRPr>
            </a:lvl6pPr>
            <a:lvl7pPr lvl="6">
              <a:buNone/>
              <a:defRPr>
                <a:solidFill>
                  <a:srgbClr val="161234"/>
                </a:solidFill>
              </a:defRPr>
            </a:lvl7pPr>
            <a:lvl8pPr lvl="7">
              <a:buNone/>
              <a:defRPr>
                <a:solidFill>
                  <a:srgbClr val="161234"/>
                </a:solidFill>
              </a:defRPr>
            </a:lvl8pPr>
            <a:lvl9pPr lvl="8">
              <a:buNone/>
              <a:defRPr>
                <a:solidFill>
                  <a:srgbClr val="161234"/>
                </a:solidFill>
              </a:defRPr>
            </a:lvl9pPr>
          </a:lstStyle>
          <a:p>
            <a:fld id="{00000000-1234-1234-1234-123412341234}" type="slidenum">
              <a:rPr lang="es" smtClean="0"/>
              <a:pPr/>
              <a:t>‹#›</a:t>
            </a:fld>
            <a:endParaRPr lang="e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RESOURCES">
  <p:cSld name="TITLE_1_1_2_1_1_1">
    <p:bg>
      <p:bgPr>
        <a:solidFill>
          <a:srgbClr val="48FFD5"/>
        </a:solidFill>
        <a:effectLst/>
      </p:bgPr>
    </p:bg>
    <p:spTree>
      <p:nvGrpSpPr>
        <p:cNvPr id="1" name="Shape 107"/>
        <p:cNvGrpSpPr/>
        <p:nvPr/>
      </p:nvGrpSpPr>
      <p:grpSpPr>
        <a:xfrm>
          <a:off x="0" y="0"/>
          <a:ext cx="0" cy="0"/>
          <a:chOff x="0" y="0"/>
          <a:chExt cx="0" cy="0"/>
        </a:xfrm>
      </p:grpSpPr>
      <p:sp>
        <p:nvSpPr>
          <p:cNvPr id="108" name="Google Shape;108;p16"/>
          <p:cNvSpPr/>
          <p:nvPr/>
        </p:nvSpPr>
        <p:spPr>
          <a:xfrm>
            <a:off x="-262031" y="1287500"/>
            <a:ext cx="5124150" cy="36072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sz="1050"/>
          </a:p>
        </p:txBody>
      </p:sp>
      <p:sp>
        <p:nvSpPr>
          <p:cNvPr id="109" name="Google Shape;109;p16"/>
          <p:cNvSpPr txBox="1">
            <a:spLocks noGrp="1"/>
          </p:cNvSpPr>
          <p:nvPr>
            <p:ph type="body" idx="1"/>
          </p:nvPr>
        </p:nvSpPr>
        <p:spPr>
          <a:xfrm>
            <a:off x="607500" y="1478150"/>
            <a:ext cx="6390450" cy="3416400"/>
          </a:xfrm>
          <a:prstGeom prst="rect">
            <a:avLst/>
          </a:prstGeom>
        </p:spPr>
        <p:txBody>
          <a:bodyPr spcFirstLastPara="1" wrap="square" lIns="91425" tIns="91425" rIns="91425" bIns="91425" anchor="t" anchorCtr="0">
            <a:noAutofit/>
          </a:bodyPr>
          <a:lstStyle>
            <a:lvl1pPr marL="342900" lvl="0" indent="-209550" rtl="0">
              <a:lnSpc>
                <a:spcPct val="115000"/>
              </a:lnSpc>
              <a:spcBef>
                <a:spcPts val="0"/>
              </a:spcBef>
              <a:spcAft>
                <a:spcPts val="0"/>
              </a:spcAft>
              <a:buClr>
                <a:srgbClr val="1EFFC1"/>
              </a:buClr>
              <a:buSzPts val="800"/>
              <a:buChar char="●"/>
              <a:defRPr sz="600">
                <a:solidFill>
                  <a:srgbClr val="1EFFC1"/>
                </a:solidFill>
              </a:defRPr>
            </a:lvl1pPr>
            <a:lvl2pPr marL="685800" lvl="1" indent="-209550" rtl="0">
              <a:lnSpc>
                <a:spcPct val="115000"/>
              </a:lnSpc>
              <a:spcBef>
                <a:spcPts val="1200"/>
              </a:spcBef>
              <a:spcAft>
                <a:spcPts val="0"/>
              </a:spcAft>
              <a:buClr>
                <a:srgbClr val="1EFFC1"/>
              </a:buClr>
              <a:buSzPts val="800"/>
              <a:buChar char="○"/>
              <a:defRPr sz="600">
                <a:solidFill>
                  <a:srgbClr val="1EFFC1"/>
                </a:solidFill>
              </a:defRPr>
            </a:lvl2pPr>
            <a:lvl3pPr marL="1028700" lvl="2" indent="-209550" rtl="0">
              <a:lnSpc>
                <a:spcPct val="115000"/>
              </a:lnSpc>
              <a:spcBef>
                <a:spcPts val="1200"/>
              </a:spcBef>
              <a:spcAft>
                <a:spcPts val="0"/>
              </a:spcAft>
              <a:buClr>
                <a:srgbClr val="1EFFC1"/>
              </a:buClr>
              <a:buSzPts val="800"/>
              <a:buChar char="■"/>
              <a:defRPr sz="600">
                <a:solidFill>
                  <a:srgbClr val="1EFFC1"/>
                </a:solidFill>
              </a:defRPr>
            </a:lvl3pPr>
            <a:lvl4pPr marL="1371600" lvl="3" indent="-209550" rtl="0">
              <a:lnSpc>
                <a:spcPct val="115000"/>
              </a:lnSpc>
              <a:spcBef>
                <a:spcPts val="1200"/>
              </a:spcBef>
              <a:spcAft>
                <a:spcPts val="0"/>
              </a:spcAft>
              <a:buClr>
                <a:srgbClr val="1EFFC1"/>
              </a:buClr>
              <a:buSzPts val="800"/>
              <a:buChar char="●"/>
              <a:defRPr sz="600">
                <a:solidFill>
                  <a:srgbClr val="1EFFC1"/>
                </a:solidFill>
              </a:defRPr>
            </a:lvl4pPr>
            <a:lvl5pPr marL="1714500" lvl="4" indent="-209550" rtl="0">
              <a:lnSpc>
                <a:spcPct val="115000"/>
              </a:lnSpc>
              <a:spcBef>
                <a:spcPts val="1200"/>
              </a:spcBef>
              <a:spcAft>
                <a:spcPts val="0"/>
              </a:spcAft>
              <a:buClr>
                <a:srgbClr val="1EFFC1"/>
              </a:buClr>
              <a:buSzPts val="800"/>
              <a:buChar char="○"/>
              <a:defRPr sz="600">
                <a:solidFill>
                  <a:srgbClr val="1EFFC1"/>
                </a:solidFill>
              </a:defRPr>
            </a:lvl5pPr>
            <a:lvl6pPr marL="2057400" lvl="5" indent="-209550" rtl="0">
              <a:lnSpc>
                <a:spcPct val="115000"/>
              </a:lnSpc>
              <a:spcBef>
                <a:spcPts val="1200"/>
              </a:spcBef>
              <a:spcAft>
                <a:spcPts val="0"/>
              </a:spcAft>
              <a:buClr>
                <a:srgbClr val="1EFFC1"/>
              </a:buClr>
              <a:buSzPts val="800"/>
              <a:buChar char="■"/>
              <a:defRPr sz="600">
                <a:solidFill>
                  <a:srgbClr val="1EFFC1"/>
                </a:solidFill>
              </a:defRPr>
            </a:lvl6pPr>
            <a:lvl7pPr marL="2400300" lvl="6" indent="-209550" rtl="0">
              <a:lnSpc>
                <a:spcPct val="115000"/>
              </a:lnSpc>
              <a:spcBef>
                <a:spcPts val="1200"/>
              </a:spcBef>
              <a:spcAft>
                <a:spcPts val="0"/>
              </a:spcAft>
              <a:buClr>
                <a:srgbClr val="1EFFC1"/>
              </a:buClr>
              <a:buSzPts val="800"/>
              <a:buChar char="●"/>
              <a:defRPr sz="600">
                <a:solidFill>
                  <a:srgbClr val="1EFFC1"/>
                </a:solidFill>
              </a:defRPr>
            </a:lvl7pPr>
            <a:lvl8pPr marL="2743200" lvl="7" indent="-209550" rtl="0">
              <a:lnSpc>
                <a:spcPct val="115000"/>
              </a:lnSpc>
              <a:spcBef>
                <a:spcPts val="1200"/>
              </a:spcBef>
              <a:spcAft>
                <a:spcPts val="0"/>
              </a:spcAft>
              <a:buClr>
                <a:srgbClr val="1EFFC1"/>
              </a:buClr>
              <a:buSzPts val="800"/>
              <a:buChar char="○"/>
              <a:defRPr sz="600">
                <a:solidFill>
                  <a:srgbClr val="1EFFC1"/>
                </a:solidFill>
              </a:defRPr>
            </a:lvl8pPr>
            <a:lvl9pPr marL="3086100" lvl="8" indent="-209550" rtl="0">
              <a:lnSpc>
                <a:spcPct val="115000"/>
              </a:lnSpc>
              <a:spcBef>
                <a:spcPts val="1200"/>
              </a:spcBef>
              <a:spcAft>
                <a:spcPts val="1200"/>
              </a:spcAft>
              <a:buClr>
                <a:srgbClr val="1EFFC1"/>
              </a:buClr>
              <a:buSzPts val="800"/>
              <a:buChar char="■"/>
              <a:defRPr sz="600">
                <a:solidFill>
                  <a:srgbClr val="1EFFC1"/>
                </a:solidFill>
              </a:defRPr>
            </a:lvl9pPr>
          </a:lstStyle>
          <a:p>
            <a:endParaRPr/>
          </a:p>
        </p:txBody>
      </p:sp>
      <p:sp>
        <p:nvSpPr>
          <p:cNvPr id="110" name="Google Shape;110;p16"/>
          <p:cNvSpPr txBox="1">
            <a:spLocks noGrp="1"/>
          </p:cNvSpPr>
          <p:nvPr>
            <p:ph type="ctrTitle"/>
          </p:nvPr>
        </p:nvSpPr>
        <p:spPr>
          <a:xfrm>
            <a:off x="669244" y="644550"/>
            <a:ext cx="5955075"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a:buNone/>
              <a:defRPr sz="2250" b="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3900">
                <a:solidFill>
                  <a:srgbClr val="161234"/>
                </a:solidFill>
              </a:defRPr>
            </a:lvl2pPr>
            <a:lvl3pPr lvl="2" rtl="0">
              <a:spcBef>
                <a:spcPts val="0"/>
              </a:spcBef>
              <a:spcAft>
                <a:spcPts val="0"/>
              </a:spcAft>
              <a:buClr>
                <a:srgbClr val="161234"/>
              </a:buClr>
              <a:buSzPts val="5200"/>
              <a:buNone/>
              <a:defRPr sz="3900">
                <a:solidFill>
                  <a:srgbClr val="161234"/>
                </a:solidFill>
              </a:defRPr>
            </a:lvl3pPr>
            <a:lvl4pPr lvl="3" rtl="0">
              <a:spcBef>
                <a:spcPts val="0"/>
              </a:spcBef>
              <a:spcAft>
                <a:spcPts val="0"/>
              </a:spcAft>
              <a:buClr>
                <a:srgbClr val="161234"/>
              </a:buClr>
              <a:buSzPts val="5200"/>
              <a:buNone/>
              <a:defRPr sz="3900">
                <a:solidFill>
                  <a:srgbClr val="161234"/>
                </a:solidFill>
              </a:defRPr>
            </a:lvl4pPr>
            <a:lvl5pPr lvl="4" rtl="0">
              <a:spcBef>
                <a:spcPts val="0"/>
              </a:spcBef>
              <a:spcAft>
                <a:spcPts val="0"/>
              </a:spcAft>
              <a:buClr>
                <a:srgbClr val="161234"/>
              </a:buClr>
              <a:buSzPts val="5200"/>
              <a:buNone/>
              <a:defRPr sz="3900">
                <a:solidFill>
                  <a:srgbClr val="161234"/>
                </a:solidFill>
              </a:defRPr>
            </a:lvl5pPr>
            <a:lvl6pPr lvl="5" rtl="0">
              <a:spcBef>
                <a:spcPts val="0"/>
              </a:spcBef>
              <a:spcAft>
                <a:spcPts val="0"/>
              </a:spcAft>
              <a:buClr>
                <a:srgbClr val="161234"/>
              </a:buClr>
              <a:buSzPts val="5200"/>
              <a:buNone/>
              <a:defRPr sz="3900">
                <a:solidFill>
                  <a:srgbClr val="161234"/>
                </a:solidFill>
              </a:defRPr>
            </a:lvl6pPr>
            <a:lvl7pPr lvl="6" rtl="0">
              <a:spcBef>
                <a:spcPts val="0"/>
              </a:spcBef>
              <a:spcAft>
                <a:spcPts val="0"/>
              </a:spcAft>
              <a:buClr>
                <a:srgbClr val="161234"/>
              </a:buClr>
              <a:buSzPts val="5200"/>
              <a:buNone/>
              <a:defRPr sz="3900">
                <a:solidFill>
                  <a:srgbClr val="161234"/>
                </a:solidFill>
              </a:defRPr>
            </a:lvl7pPr>
            <a:lvl8pPr lvl="7" rtl="0">
              <a:spcBef>
                <a:spcPts val="0"/>
              </a:spcBef>
              <a:spcAft>
                <a:spcPts val="0"/>
              </a:spcAft>
              <a:buClr>
                <a:srgbClr val="161234"/>
              </a:buClr>
              <a:buSzPts val="5200"/>
              <a:buNone/>
              <a:defRPr sz="3900">
                <a:solidFill>
                  <a:srgbClr val="161234"/>
                </a:solidFill>
              </a:defRPr>
            </a:lvl8pPr>
            <a:lvl9pPr lvl="8" rtl="0">
              <a:spcBef>
                <a:spcPts val="0"/>
              </a:spcBef>
              <a:spcAft>
                <a:spcPts val="0"/>
              </a:spcAft>
              <a:buClr>
                <a:srgbClr val="161234"/>
              </a:buClr>
              <a:buSzPts val="5200"/>
              <a:buNone/>
              <a:defRPr sz="3900">
                <a:solidFill>
                  <a:srgbClr val="161234"/>
                </a:solidFill>
              </a:defRPr>
            </a:lvl9pPr>
          </a:lstStyle>
          <a:p>
            <a:endParaRPr/>
          </a:p>
        </p:txBody>
      </p:sp>
      <p:sp>
        <p:nvSpPr>
          <p:cNvPr id="111" name="Google Shape;111;p16"/>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solidFill>
                  <a:srgbClr val="1EFFC1"/>
                </a:solidFill>
              </a:defRPr>
            </a:lvl1pPr>
            <a:lvl2pPr lvl="1">
              <a:buNone/>
              <a:defRPr>
                <a:solidFill>
                  <a:srgbClr val="1EFFC1"/>
                </a:solidFill>
              </a:defRPr>
            </a:lvl2pPr>
            <a:lvl3pPr lvl="2">
              <a:buNone/>
              <a:defRPr>
                <a:solidFill>
                  <a:srgbClr val="1EFFC1"/>
                </a:solidFill>
              </a:defRPr>
            </a:lvl3pPr>
            <a:lvl4pPr lvl="3">
              <a:buNone/>
              <a:defRPr>
                <a:solidFill>
                  <a:srgbClr val="1EFFC1"/>
                </a:solidFill>
              </a:defRPr>
            </a:lvl4pPr>
            <a:lvl5pPr lvl="4">
              <a:buNone/>
              <a:defRPr>
                <a:solidFill>
                  <a:srgbClr val="1EFFC1"/>
                </a:solidFill>
              </a:defRPr>
            </a:lvl5pPr>
            <a:lvl6pPr lvl="5">
              <a:buNone/>
              <a:defRPr>
                <a:solidFill>
                  <a:srgbClr val="1EFFC1"/>
                </a:solidFill>
              </a:defRPr>
            </a:lvl6pPr>
            <a:lvl7pPr lvl="6">
              <a:buNone/>
              <a:defRPr>
                <a:solidFill>
                  <a:srgbClr val="1EFFC1"/>
                </a:solidFill>
              </a:defRPr>
            </a:lvl7pPr>
            <a:lvl8pPr lvl="7">
              <a:buNone/>
              <a:defRPr>
                <a:solidFill>
                  <a:srgbClr val="1EFFC1"/>
                </a:solidFill>
              </a:defRPr>
            </a:lvl8pPr>
            <a:lvl9pPr lvl="8">
              <a:buNone/>
              <a:defRPr>
                <a:solidFill>
                  <a:srgbClr val="1EFFC1"/>
                </a:solidFill>
              </a:defRPr>
            </a:lvl9pPr>
          </a:lstStyle>
          <a:p>
            <a:fld id="{00000000-1234-1234-1234-123412341234}" type="slidenum">
              <a:rPr lang="es" smtClean="0"/>
              <a:pPr/>
              <a:t>‹#›</a:t>
            </a:fld>
            <a:endParaRPr lang="e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112"/>
        <p:cNvGrpSpPr/>
        <p:nvPr/>
      </p:nvGrpSpPr>
      <p:grpSpPr>
        <a:xfrm>
          <a:off x="0" y="0"/>
          <a:ext cx="0" cy="0"/>
          <a:chOff x="0" y="0"/>
          <a:chExt cx="0" cy="0"/>
        </a:xfrm>
      </p:grpSpPr>
      <p:sp>
        <p:nvSpPr>
          <p:cNvPr id="113" name="Google Shape;113;p17"/>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ctrTitle"/>
          </p:nvPr>
        </p:nvSpPr>
        <p:spPr>
          <a:xfrm>
            <a:off x="233775" y="644550"/>
            <a:ext cx="639045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225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3900">
                <a:solidFill>
                  <a:srgbClr val="FFFFFF"/>
                </a:solidFill>
              </a:defRPr>
            </a:lvl2pPr>
            <a:lvl3pPr lvl="2" algn="ctr" rtl="0">
              <a:spcBef>
                <a:spcPts val="0"/>
              </a:spcBef>
              <a:spcAft>
                <a:spcPts val="0"/>
              </a:spcAft>
              <a:buClr>
                <a:srgbClr val="FFFFFF"/>
              </a:buClr>
              <a:buSzPts val="5200"/>
              <a:buNone/>
              <a:defRPr sz="3900">
                <a:solidFill>
                  <a:srgbClr val="FFFFFF"/>
                </a:solidFill>
              </a:defRPr>
            </a:lvl3pPr>
            <a:lvl4pPr lvl="3" algn="ctr" rtl="0">
              <a:spcBef>
                <a:spcPts val="0"/>
              </a:spcBef>
              <a:spcAft>
                <a:spcPts val="0"/>
              </a:spcAft>
              <a:buClr>
                <a:srgbClr val="FFFFFF"/>
              </a:buClr>
              <a:buSzPts val="5200"/>
              <a:buNone/>
              <a:defRPr sz="3900">
                <a:solidFill>
                  <a:srgbClr val="FFFFFF"/>
                </a:solidFill>
              </a:defRPr>
            </a:lvl4pPr>
            <a:lvl5pPr lvl="4" algn="ctr" rtl="0">
              <a:spcBef>
                <a:spcPts val="0"/>
              </a:spcBef>
              <a:spcAft>
                <a:spcPts val="0"/>
              </a:spcAft>
              <a:buClr>
                <a:srgbClr val="FFFFFF"/>
              </a:buClr>
              <a:buSzPts val="5200"/>
              <a:buNone/>
              <a:defRPr sz="3900">
                <a:solidFill>
                  <a:srgbClr val="FFFFFF"/>
                </a:solidFill>
              </a:defRPr>
            </a:lvl5pPr>
            <a:lvl6pPr lvl="5" algn="ctr" rtl="0">
              <a:spcBef>
                <a:spcPts val="0"/>
              </a:spcBef>
              <a:spcAft>
                <a:spcPts val="0"/>
              </a:spcAft>
              <a:buClr>
                <a:srgbClr val="FFFFFF"/>
              </a:buClr>
              <a:buSzPts val="5200"/>
              <a:buNone/>
              <a:defRPr sz="3900">
                <a:solidFill>
                  <a:srgbClr val="FFFFFF"/>
                </a:solidFill>
              </a:defRPr>
            </a:lvl6pPr>
            <a:lvl7pPr lvl="6" algn="ctr" rtl="0">
              <a:spcBef>
                <a:spcPts val="0"/>
              </a:spcBef>
              <a:spcAft>
                <a:spcPts val="0"/>
              </a:spcAft>
              <a:buClr>
                <a:srgbClr val="FFFFFF"/>
              </a:buClr>
              <a:buSzPts val="5200"/>
              <a:buNone/>
              <a:defRPr sz="3900">
                <a:solidFill>
                  <a:srgbClr val="FFFFFF"/>
                </a:solidFill>
              </a:defRPr>
            </a:lvl7pPr>
            <a:lvl8pPr lvl="7" algn="ctr" rtl="0">
              <a:spcBef>
                <a:spcPts val="0"/>
              </a:spcBef>
              <a:spcAft>
                <a:spcPts val="0"/>
              </a:spcAft>
              <a:buClr>
                <a:srgbClr val="FFFFFF"/>
              </a:buClr>
              <a:buSzPts val="5200"/>
              <a:buNone/>
              <a:defRPr sz="3900">
                <a:solidFill>
                  <a:srgbClr val="FFFFFF"/>
                </a:solidFill>
              </a:defRPr>
            </a:lvl8pPr>
            <a:lvl9pPr lvl="8" algn="ctr" rtl="0">
              <a:spcBef>
                <a:spcPts val="0"/>
              </a:spcBef>
              <a:spcAft>
                <a:spcPts val="0"/>
              </a:spcAft>
              <a:buClr>
                <a:srgbClr val="FFFFFF"/>
              </a:buClr>
              <a:buSzPts val="5200"/>
              <a:buNone/>
              <a:defRPr sz="3900">
                <a:solidFill>
                  <a:srgbClr val="FFFFFF"/>
                </a:solidFill>
              </a:defRPr>
            </a:lvl9pPr>
          </a:lstStyle>
          <a:p>
            <a:endParaRPr/>
          </a:p>
        </p:txBody>
      </p:sp>
      <p:sp>
        <p:nvSpPr>
          <p:cNvPr id="15" name="Google Shape;15;p3"/>
          <p:cNvSpPr txBox="1">
            <a:spLocks noGrp="1"/>
          </p:cNvSpPr>
          <p:nvPr>
            <p:ph type="subTitle" idx="1"/>
          </p:nvPr>
        </p:nvSpPr>
        <p:spPr>
          <a:xfrm>
            <a:off x="4808419" y="2121900"/>
            <a:ext cx="141705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675">
                <a:solidFill>
                  <a:srgbClr val="48FFD5"/>
                </a:solidFill>
              </a:defRPr>
            </a:lvl1pPr>
            <a:lvl2pPr lvl="1" algn="ctr" rtl="0">
              <a:lnSpc>
                <a:spcPct val="100000"/>
              </a:lnSpc>
              <a:spcBef>
                <a:spcPts val="0"/>
              </a:spcBef>
              <a:spcAft>
                <a:spcPts val="0"/>
              </a:spcAft>
              <a:buClr>
                <a:srgbClr val="48FFD5"/>
              </a:buClr>
              <a:buSzPts val="900"/>
              <a:buNone/>
              <a:defRPr sz="675">
                <a:solidFill>
                  <a:srgbClr val="48FFD5"/>
                </a:solidFill>
              </a:defRPr>
            </a:lvl2pPr>
            <a:lvl3pPr lvl="2" algn="ctr" rtl="0">
              <a:lnSpc>
                <a:spcPct val="100000"/>
              </a:lnSpc>
              <a:spcBef>
                <a:spcPts val="0"/>
              </a:spcBef>
              <a:spcAft>
                <a:spcPts val="0"/>
              </a:spcAft>
              <a:buClr>
                <a:srgbClr val="48FFD5"/>
              </a:buClr>
              <a:buSzPts val="900"/>
              <a:buNone/>
              <a:defRPr sz="675">
                <a:solidFill>
                  <a:srgbClr val="48FFD5"/>
                </a:solidFill>
              </a:defRPr>
            </a:lvl3pPr>
            <a:lvl4pPr lvl="3" algn="ctr" rtl="0">
              <a:lnSpc>
                <a:spcPct val="100000"/>
              </a:lnSpc>
              <a:spcBef>
                <a:spcPts val="0"/>
              </a:spcBef>
              <a:spcAft>
                <a:spcPts val="0"/>
              </a:spcAft>
              <a:buClr>
                <a:srgbClr val="48FFD5"/>
              </a:buClr>
              <a:buSzPts val="900"/>
              <a:buNone/>
              <a:defRPr sz="675">
                <a:solidFill>
                  <a:srgbClr val="48FFD5"/>
                </a:solidFill>
              </a:defRPr>
            </a:lvl4pPr>
            <a:lvl5pPr lvl="4" algn="ctr" rtl="0">
              <a:lnSpc>
                <a:spcPct val="100000"/>
              </a:lnSpc>
              <a:spcBef>
                <a:spcPts val="0"/>
              </a:spcBef>
              <a:spcAft>
                <a:spcPts val="0"/>
              </a:spcAft>
              <a:buClr>
                <a:srgbClr val="48FFD5"/>
              </a:buClr>
              <a:buSzPts val="900"/>
              <a:buNone/>
              <a:defRPr sz="675">
                <a:solidFill>
                  <a:srgbClr val="48FFD5"/>
                </a:solidFill>
              </a:defRPr>
            </a:lvl5pPr>
            <a:lvl6pPr lvl="5" algn="ctr" rtl="0">
              <a:lnSpc>
                <a:spcPct val="100000"/>
              </a:lnSpc>
              <a:spcBef>
                <a:spcPts val="0"/>
              </a:spcBef>
              <a:spcAft>
                <a:spcPts val="0"/>
              </a:spcAft>
              <a:buClr>
                <a:srgbClr val="48FFD5"/>
              </a:buClr>
              <a:buSzPts val="900"/>
              <a:buNone/>
              <a:defRPr sz="675">
                <a:solidFill>
                  <a:srgbClr val="48FFD5"/>
                </a:solidFill>
              </a:defRPr>
            </a:lvl6pPr>
            <a:lvl7pPr lvl="6" algn="ctr" rtl="0">
              <a:lnSpc>
                <a:spcPct val="100000"/>
              </a:lnSpc>
              <a:spcBef>
                <a:spcPts val="0"/>
              </a:spcBef>
              <a:spcAft>
                <a:spcPts val="0"/>
              </a:spcAft>
              <a:buClr>
                <a:srgbClr val="48FFD5"/>
              </a:buClr>
              <a:buSzPts val="900"/>
              <a:buNone/>
              <a:defRPr sz="675">
                <a:solidFill>
                  <a:srgbClr val="48FFD5"/>
                </a:solidFill>
              </a:defRPr>
            </a:lvl7pPr>
            <a:lvl8pPr lvl="7" algn="ctr" rtl="0">
              <a:lnSpc>
                <a:spcPct val="100000"/>
              </a:lnSpc>
              <a:spcBef>
                <a:spcPts val="0"/>
              </a:spcBef>
              <a:spcAft>
                <a:spcPts val="0"/>
              </a:spcAft>
              <a:buClr>
                <a:srgbClr val="48FFD5"/>
              </a:buClr>
              <a:buSzPts val="900"/>
              <a:buNone/>
              <a:defRPr sz="675">
                <a:solidFill>
                  <a:srgbClr val="48FFD5"/>
                </a:solidFill>
              </a:defRPr>
            </a:lvl8pPr>
            <a:lvl9pPr lvl="8" algn="ctr" rtl="0">
              <a:lnSpc>
                <a:spcPct val="100000"/>
              </a:lnSpc>
              <a:spcBef>
                <a:spcPts val="0"/>
              </a:spcBef>
              <a:spcAft>
                <a:spcPts val="0"/>
              </a:spcAft>
              <a:buClr>
                <a:srgbClr val="48FFD5"/>
              </a:buClr>
              <a:buSzPts val="900"/>
              <a:buNone/>
              <a:defRPr sz="675">
                <a:solidFill>
                  <a:srgbClr val="48FFD5"/>
                </a:solidFill>
              </a:defRPr>
            </a:lvl9pPr>
          </a:lstStyle>
          <a:p>
            <a:endParaRPr/>
          </a:p>
        </p:txBody>
      </p:sp>
      <p:sp>
        <p:nvSpPr>
          <p:cNvPr id="16" name="Google Shape;16;p3"/>
          <p:cNvSpPr txBox="1">
            <a:spLocks noGrp="1"/>
          </p:cNvSpPr>
          <p:nvPr>
            <p:ph type="title" idx="2" hasCustomPrompt="1"/>
          </p:nvPr>
        </p:nvSpPr>
        <p:spPr>
          <a:xfrm>
            <a:off x="3875344" y="1901250"/>
            <a:ext cx="882675"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3"/>
          </p:nvPr>
        </p:nvSpPr>
        <p:spPr>
          <a:xfrm>
            <a:off x="4808419" y="3046600"/>
            <a:ext cx="141705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675">
                <a:solidFill>
                  <a:srgbClr val="48FFD5"/>
                </a:solidFill>
              </a:defRPr>
            </a:lvl1pPr>
            <a:lvl2pPr lvl="1" algn="ctr" rtl="0">
              <a:lnSpc>
                <a:spcPct val="100000"/>
              </a:lnSpc>
              <a:spcBef>
                <a:spcPts val="0"/>
              </a:spcBef>
              <a:spcAft>
                <a:spcPts val="0"/>
              </a:spcAft>
              <a:buClr>
                <a:srgbClr val="48FFD5"/>
              </a:buClr>
              <a:buSzPts val="900"/>
              <a:buNone/>
              <a:defRPr sz="675">
                <a:solidFill>
                  <a:srgbClr val="48FFD5"/>
                </a:solidFill>
              </a:defRPr>
            </a:lvl2pPr>
            <a:lvl3pPr lvl="2" algn="ctr" rtl="0">
              <a:lnSpc>
                <a:spcPct val="100000"/>
              </a:lnSpc>
              <a:spcBef>
                <a:spcPts val="0"/>
              </a:spcBef>
              <a:spcAft>
                <a:spcPts val="0"/>
              </a:spcAft>
              <a:buClr>
                <a:srgbClr val="48FFD5"/>
              </a:buClr>
              <a:buSzPts val="900"/>
              <a:buNone/>
              <a:defRPr sz="675">
                <a:solidFill>
                  <a:srgbClr val="48FFD5"/>
                </a:solidFill>
              </a:defRPr>
            </a:lvl3pPr>
            <a:lvl4pPr lvl="3" algn="ctr" rtl="0">
              <a:lnSpc>
                <a:spcPct val="100000"/>
              </a:lnSpc>
              <a:spcBef>
                <a:spcPts val="0"/>
              </a:spcBef>
              <a:spcAft>
                <a:spcPts val="0"/>
              </a:spcAft>
              <a:buClr>
                <a:srgbClr val="48FFD5"/>
              </a:buClr>
              <a:buSzPts val="900"/>
              <a:buNone/>
              <a:defRPr sz="675">
                <a:solidFill>
                  <a:srgbClr val="48FFD5"/>
                </a:solidFill>
              </a:defRPr>
            </a:lvl4pPr>
            <a:lvl5pPr lvl="4" algn="ctr" rtl="0">
              <a:lnSpc>
                <a:spcPct val="100000"/>
              </a:lnSpc>
              <a:spcBef>
                <a:spcPts val="0"/>
              </a:spcBef>
              <a:spcAft>
                <a:spcPts val="0"/>
              </a:spcAft>
              <a:buClr>
                <a:srgbClr val="48FFD5"/>
              </a:buClr>
              <a:buSzPts val="900"/>
              <a:buNone/>
              <a:defRPr sz="675">
                <a:solidFill>
                  <a:srgbClr val="48FFD5"/>
                </a:solidFill>
              </a:defRPr>
            </a:lvl5pPr>
            <a:lvl6pPr lvl="5" algn="ctr" rtl="0">
              <a:lnSpc>
                <a:spcPct val="100000"/>
              </a:lnSpc>
              <a:spcBef>
                <a:spcPts val="0"/>
              </a:spcBef>
              <a:spcAft>
                <a:spcPts val="0"/>
              </a:spcAft>
              <a:buClr>
                <a:srgbClr val="48FFD5"/>
              </a:buClr>
              <a:buSzPts val="900"/>
              <a:buNone/>
              <a:defRPr sz="675">
                <a:solidFill>
                  <a:srgbClr val="48FFD5"/>
                </a:solidFill>
              </a:defRPr>
            </a:lvl6pPr>
            <a:lvl7pPr lvl="6" algn="ctr" rtl="0">
              <a:lnSpc>
                <a:spcPct val="100000"/>
              </a:lnSpc>
              <a:spcBef>
                <a:spcPts val="0"/>
              </a:spcBef>
              <a:spcAft>
                <a:spcPts val="0"/>
              </a:spcAft>
              <a:buClr>
                <a:srgbClr val="48FFD5"/>
              </a:buClr>
              <a:buSzPts val="900"/>
              <a:buNone/>
              <a:defRPr sz="675">
                <a:solidFill>
                  <a:srgbClr val="48FFD5"/>
                </a:solidFill>
              </a:defRPr>
            </a:lvl7pPr>
            <a:lvl8pPr lvl="7" algn="ctr" rtl="0">
              <a:lnSpc>
                <a:spcPct val="100000"/>
              </a:lnSpc>
              <a:spcBef>
                <a:spcPts val="0"/>
              </a:spcBef>
              <a:spcAft>
                <a:spcPts val="0"/>
              </a:spcAft>
              <a:buClr>
                <a:srgbClr val="48FFD5"/>
              </a:buClr>
              <a:buSzPts val="900"/>
              <a:buNone/>
              <a:defRPr sz="675">
                <a:solidFill>
                  <a:srgbClr val="48FFD5"/>
                </a:solidFill>
              </a:defRPr>
            </a:lvl8pPr>
            <a:lvl9pPr lvl="8" algn="ctr" rtl="0">
              <a:lnSpc>
                <a:spcPct val="100000"/>
              </a:lnSpc>
              <a:spcBef>
                <a:spcPts val="0"/>
              </a:spcBef>
              <a:spcAft>
                <a:spcPts val="0"/>
              </a:spcAft>
              <a:buClr>
                <a:srgbClr val="48FFD5"/>
              </a:buClr>
              <a:buSzPts val="900"/>
              <a:buNone/>
              <a:defRPr sz="675">
                <a:solidFill>
                  <a:srgbClr val="48FFD5"/>
                </a:solidFill>
              </a:defRPr>
            </a:lvl9pPr>
          </a:lstStyle>
          <a:p>
            <a:endParaRPr/>
          </a:p>
        </p:txBody>
      </p:sp>
      <p:sp>
        <p:nvSpPr>
          <p:cNvPr id="18" name="Google Shape;18;p3"/>
          <p:cNvSpPr txBox="1">
            <a:spLocks noGrp="1"/>
          </p:cNvSpPr>
          <p:nvPr>
            <p:ph type="title" idx="4" hasCustomPrompt="1"/>
          </p:nvPr>
        </p:nvSpPr>
        <p:spPr>
          <a:xfrm>
            <a:off x="3875344" y="2797975"/>
            <a:ext cx="882675"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5"/>
          </p:nvPr>
        </p:nvSpPr>
        <p:spPr>
          <a:xfrm>
            <a:off x="4808419" y="3935450"/>
            <a:ext cx="141705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675">
                <a:solidFill>
                  <a:srgbClr val="48FFD5"/>
                </a:solidFill>
              </a:defRPr>
            </a:lvl1pPr>
            <a:lvl2pPr lvl="1" algn="ctr" rtl="0">
              <a:lnSpc>
                <a:spcPct val="100000"/>
              </a:lnSpc>
              <a:spcBef>
                <a:spcPts val="0"/>
              </a:spcBef>
              <a:spcAft>
                <a:spcPts val="0"/>
              </a:spcAft>
              <a:buClr>
                <a:srgbClr val="48FFD5"/>
              </a:buClr>
              <a:buSzPts val="900"/>
              <a:buNone/>
              <a:defRPr sz="675">
                <a:solidFill>
                  <a:srgbClr val="48FFD5"/>
                </a:solidFill>
              </a:defRPr>
            </a:lvl2pPr>
            <a:lvl3pPr lvl="2" algn="ctr" rtl="0">
              <a:lnSpc>
                <a:spcPct val="100000"/>
              </a:lnSpc>
              <a:spcBef>
                <a:spcPts val="0"/>
              </a:spcBef>
              <a:spcAft>
                <a:spcPts val="0"/>
              </a:spcAft>
              <a:buClr>
                <a:srgbClr val="48FFD5"/>
              </a:buClr>
              <a:buSzPts val="900"/>
              <a:buNone/>
              <a:defRPr sz="675">
                <a:solidFill>
                  <a:srgbClr val="48FFD5"/>
                </a:solidFill>
              </a:defRPr>
            </a:lvl3pPr>
            <a:lvl4pPr lvl="3" algn="ctr" rtl="0">
              <a:lnSpc>
                <a:spcPct val="100000"/>
              </a:lnSpc>
              <a:spcBef>
                <a:spcPts val="0"/>
              </a:spcBef>
              <a:spcAft>
                <a:spcPts val="0"/>
              </a:spcAft>
              <a:buClr>
                <a:srgbClr val="48FFD5"/>
              </a:buClr>
              <a:buSzPts val="900"/>
              <a:buNone/>
              <a:defRPr sz="675">
                <a:solidFill>
                  <a:srgbClr val="48FFD5"/>
                </a:solidFill>
              </a:defRPr>
            </a:lvl4pPr>
            <a:lvl5pPr lvl="4" algn="ctr" rtl="0">
              <a:lnSpc>
                <a:spcPct val="100000"/>
              </a:lnSpc>
              <a:spcBef>
                <a:spcPts val="0"/>
              </a:spcBef>
              <a:spcAft>
                <a:spcPts val="0"/>
              </a:spcAft>
              <a:buClr>
                <a:srgbClr val="48FFD5"/>
              </a:buClr>
              <a:buSzPts val="900"/>
              <a:buNone/>
              <a:defRPr sz="675">
                <a:solidFill>
                  <a:srgbClr val="48FFD5"/>
                </a:solidFill>
              </a:defRPr>
            </a:lvl5pPr>
            <a:lvl6pPr lvl="5" algn="ctr" rtl="0">
              <a:lnSpc>
                <a:spcPct val="100000"/>
              </a:lnSpc>
              <a:spcBef>
                <a:spcPts val="0"/>
              </a:spcBef>
              <a:spcAft>
                <a:spcPts val="0"/>
              </a:spcAft>
              <a:buClr>
                <a:srgbClr val="48FFD5"/>
              </a:buClr>
              <a:buSzPts val="900"/>
              <a:buNone/>
              <a:defRPr sz="675">
                <a:solidFill>
                  <a:srgbClr val="48FFD5"/>
                </a:solidFill>
              </a:defRPr>
            </a:lvl6pPr>
            <a:lvl7pPr lvl="6" algn="ctr" rtl="0">
              <a:lnSpc>
                <a:spcPct val="100000"/>
              </a:lnSpc>
              <a:spcBef>
                <a:spcPts val="0"/>
              </a:spcBef>
              <a:spcAft>
                <a:spcPts val="0"/>
              </a:spcAft>
              <a:buClr>
                <a:srgbClr val="48FFD5"/>
              </a:buClr>
              <a:buSzPts val="900"/>
              <a:buNone/>
              <a:defRPr sz="675">
                <a:solidFill>
                  <a:srgbClr val="48FFD5"/>
                </a:solidFill>
              </a:defRPr>
            </a:lvl7pPr>
            <a:lvl8pPr lvl="7" algn="ctr" rtl="0">
              <a:lnSpc>
                <a:spcPct val="100000"/>
              </a:lnSpc>
              <a:spcBef>
                <a:spcPts val="0"/>
              </a:spcBef>
              <a:spcAft>
                <a:spcPts val="0"/>
              </a:spcAft>
              <a:buClr>
                <a:srgbClr val="48FFD5"/>
              </a:buClr>
              <a:buSzPts val="900"/>
              <a:buNone/>
              <a:defRPr sz="675">
                <a:solidFill>
                  <a:srgbClr val="48FFD5"/>
                </a:solidFill>
              </a:defRPr>
            </a:lvl8pPr>
            <a:lvl9pPr lvl="8" algn="ctr" rtl="0">
              <a:lnSpc>
                <a:spcPct val="100000"/>
              </a:lnSpc>
              <a:spcBef>
                <a:spcPts val="0"/>
              </a:spcBef>
              <a:spcAft>
                <a:spcPts val="0"/>
              </a:spcAft>
              <a:buClr>
                <a:srgbClr val="48FFD5"/>
              </a:buClr>
              <a:buSzPts val="900"/>
              <a:buNone/>
              <a:defRPr sz="675">
                <a:solidFill>
                  <a:srgbClr val="48FFD5"/>
                </a:solidFill>
              </a:defRPr>
            </a:lvl9pPr>
          </a:lstStyle>
          <a:p>
            <a:endParaRPr/>
          </a:p>
        </p:txBody>
      </p:sp>
      <p:sp>
        <p:nvSpPr>
          <p:cNvPr id="20" name="Google Shape;20;p3"/>
          <p:cNvSpPr txBox="1">
            <a:spLocks noGrp="1"/>
          </p:cNvSpPr>
          <p:nvPr>
            <p:ph type="title" idx="6" hasCustomPrompt="1"/>
          </p:nvPr>
        </p:nvSpPr>
        <p:spPr>
          <a:xfrm>
            <a:off x="3875344" y="3694700"/>
            <a:ext cx="882675"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7"/>
          </p:nvPr>
        </p:nvSpPr>
        <p:spPr>
          <a:xfrm>
            <a:off x="544313" y="2121900"/>
            <a:ext cx="15075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675">
                <a:solidFill>
                  <a:srgbClr val="48FFD5"/>
                </a:solidFill>
              </a:defRPr>
            </a:lvl1pPr>
            <a:lvl2pPr lvl="1" algn="r" rtl="0">
              <a:lnSpc>
                <a:spcPct val="100000"/>
              </a:lnSpc>
              <a:spcBef>
                <a:spcPts val="0"/>
              </a:spcBef>
              <a:spcAft>
                <a:spcPts val="0"/>
              </a:spcAft>
              <a:buClr>
                <a:srgbClr val="48FFD5"/>
              </a:buClr>
              <a:buSzPts val="900"/>
              <a:buNone/>
              <a:defRPr sz="675">
                <a:solidFill>
                  <a:srgbClr val="48FFD5"/>
                </a:solidFill>
              </a:defRPr>
            </a:lvl2pPr>
            <a:lvl3pPr lvl="2" algn="r" rtl="0">
              <a:lnSpc>
                <a:spcPct val="100000"/>
              </a:lnSpc>
              <a:spcBef>
                <a:spcPts val="0"/>
              </a:spcBef>
              <a:spcAft>
                <a:spcPts val="0"/>
              </a:spcAft>
              <a:buClr>
                <a:srgbClr val="48FFD5"/>
              </a:buClr>
              <a:buSzPts val="900"/>
              <a:buNone/>
              <a:defRPr sz="675">
                <a:solidFill>
                  <a:srgbClr val="48FFD5"/>
                </a:solidFill>
              </a:defRPr>
            </a:lvl3pPr>
            <a:lvl4pPr lvl="3" algn="r" rtl="0">
              <a:lnSpc>
                <a:spcPct val="100000"/>
              </a:lnSpc>
              <a:spcBef>
                <a:spcPts val="0"/>
              </a:spcBef>
              <a:spcAft>
                <a:spcPts val="0"/>
              </a:spcAft>
              <a:buClr>
                <a:srgbClr val="48FFD5"/>
              </a:buClr>
              <a:buSzPts val="900"/>
              <a:buNone/>
              <a:defRPr sz="675">
                <a:solidFill>
                  <a:srgbClr val="48FFD5"/>
                </a:solidFill>
              </a:defRPr>
            </a:lvl4pPr>
            <a:lvl5pPr lvl="4" algn="r" rtl="0">
              <a:lnSpc>
                <a:spcPct val="100000"/>
              </a:lnSpc>
              <a:spcBef>
                <a:spcPts val="0"/>
              </a:spcBef>
              <a:spcAft>
                <a:spcPts val="0"/>
              </a:spcAft>
              <a:buClr>
                <a:srgbClr val="48FFD5"/>
              </a:buClr>
              <a:buSzPts val="900"/>
              <a:buNone/>
              <a:defRPr sz="675">
                <a:solidFill>
                  <a:srgbClr val="48FFD5"/>
                </a:solidFill>
              </a:defRPr>
            </a:lvl5pPr>
            <a:lvl6pPr lvl="5" algn="r" rtl="0">
              <a:lnSpc>
                <a:spcPct val="100000"/>
              </a:lnSpc>
              <a:spcBef>
                <a:spcPts val="0"/>
              </a:spcBef>
              <a:spcAft>
                <a:spcPts val="0"/>
              </a:spcAft>
              <a:buClr>
                <a:srgbClr val="48FFD5"/>
              </a:buClr>
              <a:buSzPts val="900"/>
              <a:buNone/>
              <a:defRPr sz="675">
                <a:solidFill>
                  <a:srgbClr val="48FFD5"/>
                </a:solidFill>
              </a:defRPr>
            </a:lvl6pPr>
            <a:lvl7pPr lvl="6" algn="r" rtl="0">
              <a:lnSpc>
                <a:spcPct val="100000"/>
              </a:lnSpc>
              <a:spcBef>
                <a:spcPts val="0"/>
              </a:spcBef>
              <a:spcAft>
                <a:spcPts val="0"/>
              </a:spcAft>
              <a:buClr>
                <a:srgbClr val="48FFD5"/>
              </a:buClr>
              <a:buSzPts val="900"/>
              <a:buNone/>
              <a:defRPr sz="675">
                <a:solidFill>
                  <a:srgbClr val="48FFD5"/>
                </a:solidFill>
              </a:defRPr>
            </a:lvl7pPr>
            <a:lvl8pPr lvl="7" algn="r" rtl="0">
              <a:lnSpc>
                <a:spcPct val="100000"/>
              </a:lnSpc>
              <a:spcBef>
                <a:spcPts val="0"/>
              </a:spcBef>
              <a:spcAft>
                <a:spcPts val="0"/>
              </a:spcAft>
              <a:buClr>
                <a:srgbClr val="48FFD5"/>
              </a:buClr>
              <a:buSzPts val="900"/>
              <a:buNone/>
              <a:defRPr sz="675">
                <a:solidFill>
                  <a:srgbClr val="48FFD5"/>
                </a:solidFill>
              </a:defRPr>
            </a:lvl8pPr>
            <a:lvl9pPr lvl="8" algn="r" rtl="0">
              <a:lnSpc>
                <a:spcPct val="100000"/>
              </a:lnSpc>
              <a:spcBef>
                <a:spcPts val="0"/>
              </a:spcBef>
              <a:spcAft>
                <a:spcPts val="0"/>
              </a:spcAft>
              <a:buClr>
                <a:srgbClr val="48FFD5"/>
              </a:buClr>
              <a:buSzPts val="900"/>
              <a:buNone/>
              <a:defRPr sz="675">
                <a:solidFill>
                  <a:srgbClr val="48FFD5"/>
                </a:solidFill>
              </a:defRPr>
            </a:lvl9pPr>
          </a:lstStyle>
          <a:p>
            <a:endParaRPr/>
          </a:p>
        </p:txBody>
      </p:sp>
      <p:sp>
        <p:nvSpPr>
          <p:cNvPr id="22" name="Google Shape;22;p3"/>
          <p:cNvSpPr txBox="1">
            <a:spLocks noGrp="1"/>
          </p:cNvSpPr>
          <p:nvPr>
            <p:ph type="title" idx="8" hasCustomPrompt="1"/>
          </p:nvPr>
        </p:nvSpPr>
        <p:spPr>
          <a:xfrm>
            <a:off x="2120681" y="1901250"/>
            <a:ext cx="882675"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9"/>
          </p:nvPr>
        </p:nvSpPr>
        <p:spPr>
          <a:xfrm>
            <a:off x="544313" y="3046600"/>
            <a:ext cx="15075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675">
                <a:solidFill>
                  <a:srgbClr val="48FFD5"/>
                </a:solidFill>
              </a:defRPr>
            </a:lvl1pPr>
            <a:lvl2pPr lvl="1" algn="r" rtl="0">
              <a:lnSpc>
                <a:spcPct val="100000"/>
              </a:lnSpc>
              <a:spcBef>
                <a:spcPts val="0"/>
              </a:spcBef>
              <a:spcAft>
                <a:spcPts val="0"/>
              </a:spcAft>
              <a:buClr>
                <a:srgbClr val="48FFD5"/>
              </a:buClr>
              <a:buSzPts val="900"/>
              <a:buNone/>
              <a:defRPr sz="675">
                <a:solidFill>
                  <a:srgbClr val="48FFD5"/>
                </a:solidFill>
              </a:defRPr>
            </a:lvl2pPr>
            <a:lvl3pPr lvl="2" algn="r" rtl="0">
              <a:lnSpc>
                <a:spcPct val="100000"/>
              </a:lnSpc>
              <a:spcBef>
                <a:spcPts val="0"/>
              </a:spcBef>
              <a:spcAft>
                <a:spcPts val="0"/>
              </a:spcAft>
              <a:buClr>
                <a:srgbClr val="48FFD5"/>
              </a:buClr>
              <a:buSzPts val="900"/>
              <a:buNone/>
              <a:defRPr sz="675">
                <a:solidFill>
                  <a:srgbClr val="48FFD5"/>
                </a:solidFill>
              </a:defRPr>
            </a:lvl3pPr>
            <a:lvl4pPr lvl="3" algn="r" rtl="0">
              <a:lnSpc>
                <a:spcPct val="100000"/>
              </a:lnSpc>
              <a:spcBef>
                <a:spcPts val="0"/>
              </a:spcBef>
              <a:spcAft>
                <a:spcPts val="0"/>
              </a:spcAft>
              <a:buClr>
                <a:srgbClr val="48FFD5"/>
              </a:buClr>
              <a:buSzPts val="900"/>
              <a:buNone/>
              <a:defRPr sz="675">
                <a:solidFill>
                  <a:srgbClr val="48FFD5"/>
                </a:solidFill>
              </a:defRPr>
            </a:lvl4pPr>
            <a:lvl5pPr lvl="4" algn="r" rtl="0">
              <a:lnSpc>
                <a:spcPct val="100000"/>
              </a:lnSpc>
              <a:spcBef>
                <a:spcPts val="0"/>
              </a:spcBef>
              <a:spcAft>
                <a:spcPts val="0"/>
              </a:spcAft>
              <a:buClr>
                <a:srgbClr val="48FFD5"/>
              </a:buClr>
              <a:buSzPts val="900"/>
              <a:buNone/>
              <a:defRPr sz="675">
                <a:solidFill>
                  <a:srgbClr val="48FFD5"/>
                </a:solidFill>
              </a:defRPr>
            </a:lvl5pPr>
            <a:lvl6pPr lvl="5" algn="r" rtl="0">
              <a:lnSpc>
                <a:spcPct val="100000"/>
              </a:lnSpc>
              <a:spcBef>
                <a:spcPts val="0"/>
              </a:spcBef>
              <a:spcAft>
                <a:spcPts val="0"/>
              </a:spcAft>
              <a:buClr>
                <a:srgbClr val="48FFD5"/>
              </a:buClr>
              <a:buSzPts val="900"/>
              <a:buNone/>
              <a:defRPr sz="675">
                <a:solidFill>
                  <a:srgbClr val="48FFD5"/>
                </a:solidFill>
              </a:defRPr>
            </a:lvl6pPr>
            <a:lvl7pPr lvl="6" algn="r" rtl="0">
              <a:lnSpc>
                <a:spcPct val="100000"/>
              </a:lnSpc>
              <a:spcBef>
                <a:spcPts val="0"/>
              </a:spcBef>
              <a:spcAft>
                <a:spcPts val="0"/>
              </a:spcAft>
              <a:buClr>
                <a:srgbClr val="48FFD5"/>
              </a:buClr>
              <a:buSzPts val="900"/>
              <a:buNone/>
              <a:defRPr sz="675">
                <a:solidFill>
                  <a:srgbClr val="48FFD5"/>
                </a:solidFill>
              </a:defRPr>
            </a:lvl7pPr>
            <a:lvl8pPr lvl="7" algn="r" rtl="0">
              <a:lnSpc>
                <a:spcPct val="100000"/>
              </a:lnSpc>
              <a:spcBef>
                <a:spcPts val="0"/>
              </a:spcBef>
              <a:spcAft>
                <a:spcPts val="0"/>
              </a:spcAft>
              <a:buClr>
                <a:srgbClr val="48FFD5"/>
              </a:buClr>
              <a:buSzPts val="900"/>
              <a:buNone/>
              <a:defRPr sz="675">
                <a:solidFill>
                  <a:srgbClr val="48FFD5"/>
                </a:solidFill>
              </a:defRPr>
            </a:lvl8pPr>
            <a:lvl9pPr lvl="8" algn="r" rtl="0">
              <a:lnSpc>
                <a:spcPct val="100000"/>
              </a:lnSpc>
              <a:spcBef>
                <a:spcPts val="0"/>
              </a:spcBef>
              <a:spcAft>
                <a:spcPts val="0"/>
              </a:spcAft>
              <a:buClr>
                <a:srgbClr val="48FFD5"/>
              </a:buClr>
              <a:buSzPts val="900"/>
              <a:buNone/>
              <a:defRPr sz="675">
                <a:solidFill>
                  <a:srgbClr val="48FFD5"/>
                </a:solidFill>
              </a:defRPr>
            </a:lvl9pPr>
          </a:lstStyle>
          <a:p>
            <a:endParaRPr/>
          </a:p>
        </p:txBody>
      </p:sp>
      <p:sp>
        <p:nvSpPr>
          <p:cNvPr id="24" name="Google Shape;24;p3"/>
          <p:cNvSpPr txBox="1">
            <a:spLocks noGrp="1"/>
          </p:cNvSpPr>
          <p:nvPr>
            <p:ph type="title" idx="13" hasCustomPrompt="1"/>
          </p:nvPr>
        </p:nvSpPr>
        <p:spPr>
          <a:xfrm>
            <a:off x="2120681" y="2797975"/>
            <a:ext cx="882675"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subTitle" idx="14"/>
          </p:nvPr>
        </p:nvSpPr>
        <p:spPr>
          <a:xfrm>
            <a:off x="544313" y="3935450"/>
            <a:ext cx="15075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675">
                <a:solidFill>
                  <a:srgbClr val="48FFD5"/>
                </a:solidFill>
              </a:defRPr>
            </a:lvl1pPr>
            <a:lvl2pPr lvl="1" algn="r" rtl="0">
              <a:lnSpc>
                <a:spcPct val="100000"/>
              </a:lnSpc>
              <a:spcBef>
                <a:spcPts val="0"/>
              </a:spcBef>
              <a:spcAft>
                <a:spcPts val="0"/>
              </a:spcAft>
              <a:buClr>
                <a:srgbClr val="48FFD5"/>
              </a:buClr>
              <a:buSzPts val="900"/>
              <a:buNone/>
              <a:defRPr sz="675">
                <a:solidFill>
                  <a:srgbClr val="48FFD5"/>
                </a:solidFill>
              </a:defRPr>
            </a:lvl2pPr>
            <a:lvl3pPr lvl="2" algn="r" rtl="0">
              <a:lnSpc>
                <a:spcPct val="100000"/>
              </a:lnSpc>
              <a:spcBef>
                <a:spcPts val="0"/>
              </a:spcBef>
              <a:spcAft>
                <a:spcPts val="0"/>
              </a:spcAft>
              <a:buClr>
                <a:srgbClr val="48FFD5"/>
              </a:buClr>
              <a:buSzPts val="900"/>
              <a:buNone/>
              <a:defRPr sz="675">
                <a:solidFill>
                  <a:srgbClr val="48FFD5"/>
                </a:solidFill>
              </a:defRPr>
            </a:lvl3pPr>
            <a:lvl4pPr lvl="3" algn="r" rtl="0">
              <a:lnSpc>
                <a:spcPct val="100000"/>
              </a:lnSpc>
              <a:spcBef>
                <a:spcPts val="0"/>
              </a:spcBef>
              <a:spcAft>
                <a:spcPts val="0"/>
              </a:spcAft>
              <a:buClr>
                <a:srgbClr val="48FFD5"/>
              </a:buClr>
              <a:buSzPts val="900"/>
              <a:buNone/>
              <a:defRPr sz="675">
                <a:solidFill>
                  <a:srgbClr val="48FFD5"/>
                </a:solidFill>
              </a:defRPr>
            </a:lvl4pPr>
            <a:lvl5pPr lvl="4" algn="r" rtl="0">
              <a:lnSpc>
                <a:spcPct val="100000"/>
              </a:lnSpc>
              <a:spcBef>
                <a:spcPts val="0"/>
              </a:spcBef>
              <a:spcAft>
                <a:spcPts val="0"/>
              </a:spcAft>
              <a:buClr>
                <a:srgbClr val="48FFD5"/>
              </a:buClr>
              <a:buSzPts val="900"/>
              <a:buNone/>
              <a:defRPr sz="675">
                <a:solidFill>
                  <a:srgbClr val="48FFD5"/>
                </a:solidFill>
              </a:defRPr>
            </a:lvl5pPr>
            <a:lvl6pPr lvl="5" algn="r" rtl="0">
              <a:lnSpc>
                <a:spcPct val="100000"/>
              </a:lnSpc>
              <a:spcBef>
                <a:spcPts val="0"/>
              </a:spcBef>
              <a:spcAft>
                <a:spcPts val="0"/>
              </a:spcAft>
              <a:buClr>
                <a:srgbClr val="48FFD5"/>
              </a:buClr>
              <a:buSzPts val="900"/>
              <a:buNone/>
              <a:defRPr sz="675">
                <a:solidFill>
                  <a:srgbClr val="48FFD5"/>
                </a:solidFill>
              </a:defRPr>
            </a:lvl6pPr>
            <a:lvl7pPr lvl="6" algn="r" rtl="0">
              <a:lnSpc>
                <a:spcPct val="100000"/>
              </a:lnSpc>
              <a:spcBef>
                <a:spcPts val="0"/>
              </a:spcBef>
              <a:spcAft>
                <a:spcPts val="0"/>
              </a:spcAft>
              <a:buClr>
                <a:srgbClr val="48FFD5"/>
              </a:buClr>
              <a:buSzPts val="900"/>
              <a:buNone/>
              <a:defRPr sz="675">
                <a:solidFill>
                  <a:srgbClr val="48FFD5"/>
                </a:solidFill>
              </a:defRPr>
            </a:lvl7pPr>
            <a:lvl8pPr lvl="7" algn="r" rtl="0">
              <a:lnSpc>
                <a:spcPct val="100000"/>
              </a:lnSpc>
              <a:spcBef>
                <a:spcPts val="0"/>
              </a:spcBef>
              <a:spcAft>
                <a:spcPts val="0"/>
              </a:spcAft>
              <a:buClr>
                <a:srgbClr val="48FFD5"/>
              </a:buClr>
              <a:buSzPts val="900"/>
              <a:buNone/>
              <a:defRPr sz="675">
                <a:solidFill>
                  <a:srgbClr val="48FFD5"/>
                </a:solidFill>
              </a:defRPr>
            </a:lvl8pPr>
            <a:lvl9pPr lvl="8" algn="r" rtl="0">
              <a:lnSpc>
                <a:spcPct val="100000"/>
              </a:lnSpc>
              <a:spcBef>
                <a:spcPts val="0"/>
              </a:spcBef>
              <a:spcAft>
                <a:spcPts val="0"/>
              </a:spcAft>
              <a:buClr>
                <a:srgbClr val="48FFD5"/>
              </a:buClr>
              <a:buSzPts val="900"/>
              <a:buNone/>
              <a:defRPr sz="675">
                <a:solidFill>
                  <a:srgbClr val="48FFD5"/>
                </a:solidFill>
              </a:defRPr>
            </a:lvl9pPr>
          </a:lstStyle>
          <a:p>
            <a:endParaRPr/>
          </a:p>
        </p:txBody>
      </p:sp>
      <p:sp>
        <p:nvSpPr>
          <p:cNvPr id="26" name="Google Shape;26;p3"/>
          <p:cNvSpPr txBox="1">
            <a:spLocks noGrp="1"/>
          </p:cNvSpPr>
          <p:nvPr>
            <p:ph type="title" idx="15" hasCustomPrompt="1"/>
          </p:nvPr>
        </p:nvSpPr>
        <p:spPr>
          <a:xfrm>
            <a:off x="2120681" y="3694700"/>
            <a:ext cx="882675"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1800" b="0">
                <a:solidFill>
                  <a:srgbClr val="48FFD5"/>
                </a:solidFill>
                <a:latin typeface="Roboto Black"/>
                <a:ea typeface="Roboto Black"/>
                <a:cs typeface="Roboto Black"/>
                <a:sym typeface="Roboto Black"/>
              </a:defRPr>
            </a:lvl9pPr>
          </a:lstStyle>
          <a:p>
            <a:r>
              <a:t>xx%</a:t>
            </a:r>
          </a:p>
        </p:txBody>
      </p:sp>
      <p:sp>
        <p:nvSpPr>
          <p:cNvPr id="27" name="Google Shape;27;p3"/>
          <p:cNvSpPr txBox="1">
            <a:spLocks noGrp="1"/>
          </p:cNvSpPr>
          <p:nvPr>
            <p:ph type="ctrTitle" idx="16"/>
          </p:nvPr>
        </p:nvSpPr>
        <p:spPr>
          <a:xfrm>
            <a:off x="482616" y="2050763"/>
            <a:ext cx="1557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7"/>
          </p:nvPr>
        </p:nvSpPr>
        <p:spPr>
          <a:xfrm>
            <a:off x="482616" y="2974963"/>
            <a:ext cx="1557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18"/>
          </p:nvPr>
        </p:nvSpPr>
        <p:spPr>
          <a:xfrm>
            <a:off x="482616" y="3863900"/>
            <a:ext cx="1557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19"/>
          </p:nvPr>
        </p:nvSpPr>
        <p:spPr>
          <a:xfrm>
            <a:off x="4818385" y="2050763"/>
            <a:ext cx="1557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9pPr>
          </a:lstStyle>
          <a:p>
            <a:endParaRPr/>
          </a:p>
        </p:txBody>
      </p:sp>
      <p:sp>
        <p:nvSpPr>
          <p:cNvPr id="31" name="Google Shape;31;p3"/>
          <p:cNvSpPr txBox="1">
            <a:spLocks noGrp="1"/>
          </p:cNvSpPr>
          <p:nvPr>
            <p:ph type="ctrTitle" idx="20"/>
          </p:nvPr>
        </p:nvSpPr>
        <p:spPr>
          <a:xfrm>
            <a:off x="4818385" y="2974963"/>
            <a:ext cx="1557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9pPr>
          </a:lstStyle>
          <a:p>
            <a:endParaRPr/>
          </a:p>
        </p:txBody>
      </p:sp>
      <p:sp>
        <p:nvSpPr>
          <p:cNvPr id="32" name="Google Shape;32;p3"/>
          <p:cNvSpPr txBox="1">
            <a:spLocks noGrp="1"/>
          </p:cNvSpPr>
          <p:nvPr>
            <p:ph type="ctrTitle" idx="21"/>
          </p:nvPr>
        </p:nvSpPr>
        <p:spPr>
          <a:xfrm>
            <a:off x="4818385" y="3863900"/>
            <a:ext cx="1557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9pPr>
          </a:lstStyle>
          <a:p>
            <a:endParaRPr/>
          </a:p>
        </p:txBody>
      </p:sp>
      <p:sp>
        <p:nvSpPr>
          <p:cNvPr id="33" name="Google Shape;33;p3"/>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4"/>
          <p:cNvSpPr txBox="1">
            <a:spLocks noGrp="1"/>
          </p:cNvSpPr>
          <p:nvPr>
            <p:ph type="ctrTitle"/>
          </p:nvPr>
        </p:nvSpPr>
        <p:spPr>
          <a:xfrm>
            <a:off x="3670275" y="1737500"/>
            <a:ext cx="26478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27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3900">
                <a:solidFill>
                  <a:srgbClr val="FFFFFF"/>
                </a:solidFill>
              </a:defRPr>
            </a:lvl2pPr>
            <a:lvl3pPr lvl="2" algn="ctr" rtl="0">
              <a:spcBef>
                <a:spcPts val="0"/>
              </a:spcBef>
              <a:spcAft>
                <a:spcPts val="0"/>
              </a:spcAft>
              <a:buClr>
                <a:srgbClr val="FFFFFF"/>
              </a:buClr>
              <a:buSzPts val="5200"/>
              <a:buNone/>
              <a:defRPr sz="3900">
                <a:solidFill>
                  <a:srgbClr val="FFFFFF"/>
                </a:solidFill>
              </a:defRPr>
            </a:lvl3pPr>
            <a:lvl4pPr lvl="3" algn="ctr" rtl="0">
              <a:spcBef>
                <a:spcPts val="0"/>
              </a:spcBef>
              <a:spcAft>
                <a:spcPts val="0"/>
              </a:spcAft>
              <a:buClr>
                <a:srgbClr val="FFFFFF"/>
              </a:buClr>
              <a:buSzPts val="5200"/>
              <a:buNone/>
              <a:defRPr sz="3900">
                <a:solidFill>
                  <a:srgbClr val="FFFFFF"/>
                </a:solidFill>
              </a:defRPr>
            </a:lvl4pPr>
            <a:lvl5pPr lvl="4" algn="ctr" rtl="0">
              <a:spcBef>
                <a:spcPts val="0"/>
              </a:spcBef>
              <a:spcAft>
                <a:spcPts val="0"/>
              </a:spcAft>
              <a:buClr>
                <a:srgbClr val="FFFFFF"/>
              </a:buClr>
              <a:buSzPts val="5200"/>
              <a:buNone/>
              <a:defRPr sz="3900">
                <a:solidFill>
                  <a:srgbClr val="FFFFFF"/>
                </a:solidFill>
              </a:defRPr>
            </a:lvl5pPr>
            <a:lvl6pPr lvl="5" algn="ctr" rtl="0">
              <a:spcBef>
                <a:spcPts val="0"/>
              </a:spcBef>
              <a:spcAft>
                <a:spcPts val="0"/>
              </a:spcAft>
              <a:buClr>
                <a:srgbClr val="FFFFFF"/>
              </a:buClr>
              <a:buSzPts val="5200"/>
              <a:buNone/>
              <a:defRPr sz="3900">
                <a:solidFill>
                  <a:srgbClr val="FFFFFF"/>
                </a:solidFill>
              </a:defRPr>
            </a:lvl6pPr>
            <a:lvl7pPr lvl="6" algn="ctr" rtl="0">
              <a:spcBef>
                <a:spcPts val="0"/>
              </a:spcBef>
              <a:spcAft>
                <a:spcPts val="0"/>
              </a:spcAft>
              <a:buClr>
                <a:srgbClr val="FFFFFF"/>
              </a:buClr>
              <a:buSzPts val="5200"/>
              <a:buNone/>
              <a:defRPr sz="3900">
                <a:solidFill>
                  <a:srgbClr val="FFFFFF"/>
                </a:solidFill>
              </a:defRPr>
            </a:lvl7pPr>
            <a:lvl8pPr lvl="7" algn="ctr" rtl="0">
              <a:spcBef>
                <a:spcPts val="0"/>
              </a:spcBef>
              <a:spcAft>
                <a:spcPts val="0"/>
              </a:spcAft>
              <a:buClr>
                <a:srgbClr val="FFFFFF"/>
              </a:buClr>
              <a:buSzPts val="5200"/>
              <a:buNone/>
              <a:defRPr sz="3900">
                <a:solidFill>
                  <a:srgbClr val="FFFFFF"/>
                </a:solidFill>
              </a:defRPr>
            </a:lvl8pPr>
            <a:lvl9pPr lvl="8" algn="ctr" rtl="0">
              <a:spcBef>
                <a:spcPts val="0"/>
              </a:spcBef>
              <a:spcAft>
                <a:spcPts val="0"/>
              </a:spcAft>
              <a:buClr>
                <a:srgbClr val="FFFFFF"/>
              </a:buClr>
              <a:buSzPts val="5200"/>
              <a:buNone/>
              <a:defRPr sz="3900">
                <a:solidFill>
                  <a:srgbClr val="FFFFFF"/>
                </a:solidFill>
              </a:defRPr>
            </a:lvl9pPr>
          </a:lstStyle>
          <a:p>
            <a:endParaRPr/>
          </a:p>
        </p:txBody>
      </p:sp>
      <p:sp>
        <p:nvSpPr>
          <p:cNvPr id="36" name="Google Shape;36;p4"/>
          <p:cNvSpPr txBox="1">
            <a:spLocks noGrp="1"/>
          </p:cNvSpPr>
          <p:nvPr>
            <p:ph type="subTitle" idx="1"/>
          </p:nvPr>
        </p:nvSpPr>
        <p:spPr>
          <a:xfrm>
            <a:off x="3670275" y="2746375"/>
            <a:ext cx="2593125"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825">
                <a:solidFill>
                  <a:srgbClr val="FFFFFF"/>
                </a:solidFill>
              </a:defRPr>
            </a:lvl1pPr>
            <a:lvl2pPr lvl="1" rtl="0">
              <a:lnSpc>
                <a:spcPct val="100000"/>
              </a:lnSpc>
              <a:spcBef>
                <a:spcPts val="0"/>
              </a:spcBef>
              <a:spcAft>
                <a:spcPts val="0"/>
              </a:spcAft>
              <a:buClr>
                <a:srgbClr val="FFFFFF"/>
              </a:buClr>
              <a:buSzPts val="1200"/>
              <a:buFont typeface="Roboto Mono Thin"/>
              <a:buNone/>
              <a:defRPr sz="9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9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9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9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9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9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9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900">
                <a:solidFill>
                  <a:srgbClr val="FFFFFF"/>
                </a:solidFill>
                <a:latin typeface="Roboto Mono Thin"/>
                <a:ea typeface="Roboto Mono Thin"/>
                <a:cs typeface="Roboto Mono Thin"/>
                <a:sym typeface="Roboto Mono Thin"/>
              </a:defRPr>
            </a:lvl9pPr>
          </a:lstStyle>
          <a:p>
            <a:endParaRPr/>
          </a:p>
        </p:txBody>
      </p:sp>
      <p:sp>
        <p:nvSpPr>
          <p:cNvPr id="37" name="Google Shape;37;p4"/>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8"/>
        <p:cNvGrpSpPr/>
        <p:nvPr/>
      </p:nvGrpSpPr>
      <p:grpSpPr>
        <a:xfrm>
          <a:off x="0" y="0"/>
          <a:ext cx="0" cy="0"/>
          <a:chOff x="0" y="0"/>
          <a:chExt cx="0" cy="0"/>
        </a:xfrm>
      </p:grpSpPr>
      <p:sp>
        <p:nvSpPr>
          <p:cNvPr id="39" name="Google Shape;39;p5"/>
          <p:cNvSpPr txBox="1">
            <a:spLocks noGrp="1"/>
          </p:cNvSpPr>
          <p:nvPr>
            <p:ph type="subTitle" idx="1"/>
          </p:nvPr>
        </p:nvSpPr>
        <p:spPr>
          <a:xfrm>
            <a:off x="614948" y="3340125"/>
            <a:ext cx="141705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825">
                <a:solidFill>
                  <a:srgbClr val="FFFFFF"/>
                </a:solidFill>
              </a:defRPr>
            </a:lvl1pPr>
            <a:lvl2pPr lvl="1" algn="ctr" rtl="0">
              <a:lnSpc>
                <a:spcPct val="100000"/>
              </a:lnSpc>
              <a:spcBef>
                <a:spcPts val="0"/>
              </a:spcBef>
              <a:spcAft>
                <a:spcPts val="0"/>
              </a:spcAft>
              <a:buClr>
                <a:srgbClr val="FFFFFF"/>
              </a:buClr>
              <a:buSzPts val="1100"/>
              <a:buNone/>
              <a:defRPr sz="825">
                <a:solidFill>
                  <a:srgbClr val="FFFFFF"/>
                </a:solidFill>
              </a:defRPr>
            </a:lvl2pPr>
            <a:lvl3pPr lvl="2" algn="ctr" rtl="0">
              <a:lnSpc>
                <a:spcPct val="100000"/>
              </a:lnSpc>
              <a:spcBef>
                <a:spcPts val="0"/>
              </a:spcBef>
              <a:spcAft>
                <a:spcPts val="0"/>
              </a:spcAft>
              <a:buClr>
                <a:srgbClr val="FFFFFF"/>
              </a:buClr>
              <a:buSzPts val="1100"/>
              <a:buNone/>
              <a:defRPr sz="825">
                <a:solidFill>
                  <a:srgbClr val="FFFFFF"/>
                </a:solidFill>
              </a:defRPr>
            </a:lvl3pPr>
            <a:lvl4pPr lvl="3" algn="ctr" rtl="0">
              <a:lnSpc>
                <a:spcPct val="100000"/>
              </a:lnSpc>
              <a:spcBef>
                <a:spcPts val="0"/>
              </a:spcBef>
              <a:spcAft>
                <a:spcPts val="0"/>
              </a:spcAft>
              <a:buClr>
                <a:srgbClr val="FFFFFF"/>
              </a:buClr>
              <a:buSzPts val="1100"/>
              <a:buNone/>
              <a:defRPr sz="825">
                <a:solidFill>
                  <a:srgbClr val="FFFFFF"/>
                </a:solidFill>
              </a:defRPr>
            </a:lvl4pPr>
            <a:lvl5pPr lvl="4" algn="ctr" rtl="0">
              <a:lnSpc>
                <a:spcPct val="100000"/>
              </a:lnSpc>
              <a:spcBef>
                <a:spcPts val="0"/>
              </a:spcBef>
              <a:spcAft>
                <a:spcPts val="0"/>
              </a:spcAft>
              <a:buClr>
                <a:srgbClr val="FFFFFF"/>
              </a:buClr>
              <a:buSzPts val="1100"/>
              <a:buNone/>
              <a:defRPr sz="825">
                <a:solidFill>
                  <a:srgbClr val="FFFFFF"/>
                </a:solidFill>
              </a:defRPr>
            </a:lvl5pPr>
            <a:lvl6pPr lvl="5" algn="ctr" rtl="0">
              <a:lnSpc>
                <a:spcPct val="100000"/>
              </a:lnSpc>
              <a:spcBef>
                <a:spcPts val="0"/>
              </a:spcBef>
              <a:spcAft>
                <a:spcPts val="0"/>
              </a:spcAft>
              <a:buClr>
                <a:srgbClr val="FFFFFF"/>
              </a:buClr>
              <a:buSzPts val="1100"/>
              <a:buNone/>
              <a:defRPr sz="825">
                <a:solidFill>
                  <a:srgbClr val="FFFFFF"/>
                </a:solidFill>
              </a:defRPr>
            </a:lvl6pPr>
            <a:lvl7pPr lvl="6" algn="ctr" rtl="0">
              <a:lnSpc>
                <a:spcPct val="100000"/>
              </a:lnSpc>
              <a:spcBef>
                <a:spcPts val="0"/>
              </a:spcBef>
              <a:spcAft>
                <a:spcPts val="0"/>
              </a:spcAft>
              <a:buClr>
                <a:srgbClr val="FFFFFF"/>
              </a:buClr>
              <a:buSzPts val="1100"/>
              <a:buNone/>
              <a:defRPr sz="825">
                <a:solidFill>
                  <a:srgbClr val="FFFFFF"/>
                </a:solidFill>
              </a:defRPr>
            </a:lvl7pPr>
            <a:lvl8pPr lvl="7" algn="ctr" rtl="0">
              <a:lnSpc>
                <a:spcPct val="100000"/>
              </a:lnSpc>
              <a:spcBef>
                <a:spcPts val="0"/>
              </a:spcBef>
              <a:spcAft>
                <a:spcPts val="0"/>
              </a:spcAft>
              <a:buClr>
                <a:srgbClr val="FFFFFF"/>
              </a:buClr>
              <a:buSzPts val="1100"/>
              <a:buNone/>
              <a:defRPr sz="825">
                <a:solidFill>
                  <a:srgbClr val="FFFFFF"/>
                </a:solidFill>
              </a:defRPr>
            </a:lvl8pPr>
            <a:lvl9pPr lvl="8" algn="ctr" rtl="0">
              <a:lnSpc>
                <a:spcPct val="100000"/>
              </a:lnSpc>
              <a:spcBef>
                <a:spcPts val="0"/>
              </a:spcBef>
              <a:spcAft>
                <a:spcPts val="0"/>
              </a:spcAft>
              <a:buClr>
                <a:srgbClr val="FFFFFF"/>
              </a:buClr>
              <a:buSzPts val="1100"/>
              <a:buNone/>
              <a:defRPr sz="825">
                <a:solidFill>
                  <a:srgbClr val="FFFFFF"/>
                </a:solidFill>
              </a:defRPr>
            </a:lvl9pPr>
          </a:lstStyle>
          <a:p>
            <a:endParaRPr/>
          </a:p>
        </p:txBody>
      </p:sp>
      <p:sp>
        <p:nvSpPr>
          <p:cNvPr id="40" name="Google Shape;40;p5"/>
          <p:cNvSpPr txBox="1">
            <a:spLocks noGrp="1"/>
          </p:cNvSpPr>
          <p:nvPr>
            <p:ph type="subTitle" idx="2"/>
          </p:nvPr>
        </p:nvSpPr>
        <p:spPr>
          <a:xfrm>
            <a:off x="4825992" y="3340125"/>
            <a:ext cx="141705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825">
                <a:solidFill>
                  <a:srgbClr val="FFFFFF"/>
                </a:solidFill>
              </a:defRPr>
            </a:lvl1pPr>
            <a:lvl2pPr lvl="1" algn="ctr" rtl="0">
              <a:lnSpc>
                <a:spcPct val="100000"/>
              </a:lnSpc>
              <a:spcBef>
                <a:spcPts val="0"/>
              </a:spcBef>
              <a:spcAft>
                <a:spcPts val="0"/>
              </a:spcAft>
              <a:buClr>
                <a:srgbClr val="FFFFFF"/>
              </a:buClr>
              <a:buSzPts val="1100"/>
              <a:buNone/>
              <a:defRPr sz="825">
                <a:solidFill>
                  <a:srgbClr val="FFFFFF"/>
                </a:solidFill>
              </a:defRPr>
            </a:lvl2pPr>
            <a:lvl3pPr lvl="2" algn="ctr" rtl="0">
              <a:lnSpc>
                <a:spcPct val="100000"/>
              </a:lnSpc>
              <a:spcBef>
                <a:spcPts val="0"/>
              </a:spcBef>
              <a:spcAft>
                <a:spcPts val="0"/>
              </a:spcAft>
              <a:buClr>
                <a:srgbClr val="FFFFFF"/>
              </a:buClr>
              <a:buSzPts val="1100"/>
              <a:buNone/>
              <a:defRPr sz="825">
                <a:solidFill>
                  <a:srgbClr val="FFFFFF"/>
                </a:solidFill>
              </a:defRPr>
            </a:lvl3pPr>
            <a:lvl4pPr lvl="3" algn="ctr" rtl="0">
              <a:lnSpc>
                <a:spcPct val="100000"/>
              </a:lnSpc>
              <a:spcBef>
                <a:spcPts val="0"/>
              </a:spcBef>
              <a:spcAft>
                <a:spcPts val="0"/>
              </a:spcAft>
              <a:buClr>
                <a:srgbClr val="FFFFFF"/>
              </a:buClr>
              <a:buSzPts val="1100"/>
              <a:buNone/>
              <a:defRPr sz="825">
                <a:solidFill>
                  <a:srgbClr val="FFFFFF"/>
                </a:solidFill>
              </a:defRPr>
            </a:lvl4pPr>
            <a:lvl5pPr lvl="4" algn="ctr" rtl="0">
              <a:lnSpc>
                <a:spcPct val="100000"/>
              </a:lnSpc>
              <a:spcBef>
                <a:spcPts val="0"/>
              </a:spcBef>
              <a:spcAft>
                <a:spcPts val="0"/>
              </a:spcAft>
              <a:buClr>
                <a:srgbClr val="FFFFFF"/>
              </a:buClr>
              <a:buSzPts val="1100"/>
              <a:buNone/>
              <a:defRPr sz="825">
                <a:solidFill>
                  <a:srgbClr val="FFFFFF"/>
                </a:solidFill>
              </a:defRPr>
            </a:lvl5pPr>
            <a:lvl6pPr lvl="5" algn="ctr" rtl="0">
              <a:lnSpc>
                <a:spcPct val="100000"/>
              </a:lnSpc>
              <a:spcBef>
                <a:spcPts val="0"/>
              </a:spcBef>
              <a:spcAft>
                <a:spcPts val="0"/>
              </a:spcAft>
              <a:buClr>
                <a:srgbClr val="FFFFFF"/>
              </a:buClr>
              <a:buSzPts val="1100"/>
              <a:buNone/>
              <a:defRPr sz="825">
                <a:solidFill>
                  <a:srgbClr val="FFFFFF"/>
                </a:solidFill>
              </a:defRPr>
            </a:lvl6pPr>
            <a:lvl7pPr lvl="6" algn="ctr" rtl="0">
              <a:lnSpc>
                <a:spcPct val="100000"/>
              </a:lnSpc>
              <a:spcBef>
                <a:spcPts val="0"/>
              </a:spcBef>
              <a:spcAft>
                <a:spcPts val="0"/>
              </a:spcAft>
              <a:buClr>
                <a:srgbClr val="FFFFFF"/>
              </a:buClr>
              <a:buSzPts val="1100"/>
              <a:buNone/>
              <a:defRPr sz="825">
                <a:solidFill>
                  <a:srgbClr val="FFFFFF"/>
                </a:solidFill>
              </a:defRPr>
            </a:lvl7pPr>
            <a:lvl8pPr lvl="7" algn="ctr" rtl="0">
              <a:lnSpc>
                <a:spcPct val="100000"/>
              </a:lnSpc>
              <a:spcBef>
                <a:spcPts val="0"/>
              </a:spcBef>
              <a:spcAft>
                <a:spcPts val="0"/>
              </a:spcAft>
              <a:buClr>
                <a:srgbClr val="FFFFFF"/>
              </a:buClr>
              <a:buSzPts val="1100"/>
              <a:buNone/>
              <a:defRPr sz="825">
                <a:solidFill>
                  <a:srgbClr val="FFFFFF"/>
                </a:solidFill>
              </a:defRPr>
            </a:lvl8pPr>
            <a:lvl9pPr lvl="8" algn="ctr" rtl="0">
              <a:lnSpc>
                <a:spcPct val="100000"/>
              </a:lnSpc>
              <a:spcBef>
                <a:spcPts val="0"/>
              </a:spcBef>
              <a:spcAft>
                <a:spcPts val="0"/>
              </a:spcAft>
              <a:buClr>
                <a:srgbClr val="FFFFFF"/>
              </a:buClr>
              <a:buSzPts val="1100"/>
              <a:buNone/>
              <a:defRPr sz="825">
                <a:solidFill>
                  <a:srgbClr val="FFFFFF"/>
                </a:solidFill>
              </a:defRPr>
            </a:lvl9pPr>
          </a:lstStyle>
          <a:p>
            <a:endParaRPr/>
          </a:p>
        </p:txBody>
      </p:sp>
      <p:sp>
        <p:nvSpPr>
          <p:cNvPr id="41" name="Google Shape;41;p5"/>
          <p:cNvSpPr txBox="1">
            <a:spLocks noGrp="1"/>
          </p:cNvSpPr>
          <p:nvPr>
            <p:ph type="subTitle" idx="3"/>
          </p:nvPr>
        </p:nvSpPr>
        <p:spPr>
          <a:xfrm>
            <a:off x="2725448" y="3340125"/>
            <a:ext cx="141705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825">
                <a:solidFill>
                  <a:srgbClr val="FFFFFF"/>
                </a:solidFill>
              </a:defRPr>
            </a:lvl1pPr>
            <a:lvl2pPr lvl="1" algn="ctr" rtl="0">
              <a:lnSpc>
                <a:spcPct val="100000"/>
              </a:lnSpc>
              <a:spcBef>
                <a:spcPts val="0"/>
              </a:spcBef>
              <a:spcAft>
                <a:spcPts val="0"/>
              </a:spcAft>
              <a:buClr>
                <a:srgbClr val="FFFFFF"/>
              </a:buClr>
              <a:buSzPts val="1100"/>
              <a:buNone/>
              <a:defRPr sz="825">
                <a:solidFill>
                  <a:srgbClr val="FFFFFF"/>
                </a:solidFill>
              </a:defRPr>
            </a:lvl2pPr>
            <a:lvl3pPr lvl="2" algn="ctr" rtl="0">
              <a:lnSpc>
                <a:spcPct val="100000"/>
              </a:lnSpc>
              <a:spcBef>
                <a:spcPts val="0"/>
              </a:spcBef>
              <a:spcAft>
                <a:spcPts val="0"/>
              </a:spcAft>
              <a:buClr>
                <a:srgbClr val="FFFFFF"/>
              </a:buClr>
              <a:buSzPts val="1100"/>
              <a:buNone/>
              <a:defRPr sz="825">
                <a:solidFill>
                  <a:srgbClr val="FFFFFF"/>
                </a:solidFill>
              </a:defRPr>
            </a:lvl3pPr>
            <a:lvl4pPr lvl="3" algn="ctr" rtl="0">
              <a:lnSpc>
                <a:spcPct val="100000"/>
              </a:lnSpc>
              <a:spcBef>
                <a:spcPts val="0"/>
              </a:spcBef>
              <a:spcAft>
                <a:spcPts val="0"/>
              </a:spcAft>
              <a:buClr>
                <a:srgbClr val="FFFFFF"/>
              </a:buClr>
              <a:buSzPts val="1100"/>
              <a:buNone/>
              <a:defRPr sz="825">
                <a:solidFill>
                  <a:srgbClr val="FFFFFF"/>
                </a:solidFill>
              </a:defRPr>
            </a:lvl4pPr>
            <a:lvl5pPr lvl="4" algn="ctr" rtl="0">
              <a:lnSpc>
                <a:spcPct val="100000"/>
              </a:lnSpc>
              <a:spcBef>
                <a:spcPts val="0"/>
              </a:spcBef>
              <a:spcAft>
                <a:spcPts val="0"/>
              </a:spcAft>
              <a:buClr>
                <a:srgbClr val="FFFFFF"/>
              </a:buClr>
              <a:buSzPts val="1100"/>
              <a:buNone/>
              <a:defRPr sz="825">
                <a:solidFill>
                  <a:srgbClr val="FFFFFF"/>
                </a:solidFill>
              </a:defRPr>
            </a:lvl5pPr>
            <a:lvl6pPr lvl="5" algn="ctr" rtl="0">
              <a:lnSpc>
                <a:spcPct val="100000"/>
              </a:lnSpc>
              <a:spcBef>
                <a:spcPts val="0"/>
              </a:spcBef>
              <a:spcAft>
                <a:spcPts val="0"/>
              </a:spcAft>
              <a:buClr>
                <a:srgbClr val="FFFFFF"/>
              </a:buClr>
              <a:buSzPts val="1100"/>
              <a:buNone/>
              <a:defRPr sz="825">
                <a:solidFill>
                  <a:srgbClr val="FFFFFF"/>
                </a:solidFill>
              </a:defRPr>
            </a:lvl6pPr>
            <a:lvl7pPr lvl="6" algn="ctr" rtl="0">
              <a:lnSpc>
                <a:spcPct val="100000"/>
              </a:lnSpc>
              <a:spcBef>
                <a:spcPts val="0"/>
              </a:spcBef>
              <a:spcAft>
                <a:spcPts val="0"/>
              </a:spcAft>
              <a:buClr>
                <a:srgbClr val="FFFFFF"/>
              </a:buClr>
              <a:buSzPts val="1100"/>
              <a:buNone/>
              <a:defRPr sz="825">
                <a:solidFill>
                  <a:srgbClr val="FFFFFF"/>
                </a:solidFill>
              </a:defRPr>
            </a:lvl7pPr>
            <a:lvl8pPr lvl="7" algn="ctr" rtl="0">
              <a:lnSpc>
                <a:spcPct val="100000"/>
              </a:lnSpc>
              <a:spcBef>
                <a:spcPts val="0"/>
              </a:spcBef>
              <a:spcAft>
                <a:spcPts val="0"/>
              </a:spcAft>
              <a:buClr>
                <a:srgbClr val="FFFFFF"/>
              </a:buClr>
              <a:buSzPts val="1100"/>
              <a:buNone/>
              <a:defRPr sz="825">
                <a:solidFill>
                  <a:srgbClr val="FFFFFF"/>
                </a:solidFill>
              </a:defRPr>
            </a:lvl8pPr>
            <a:lvl9pPr lvl="8" algn="ctr" rtl="0">
              <a:lnSpc>
                <a:spcPct val="100000"/>
              </a:lnSpc>
              <a:spcBef>
                <a:spcPts val="0"/>
              </a:spcBef>
              <a:spcAft>
                <a:spcPts val="0"/>
              </a:spcAft>
              <a:buClr>
                <a:srgbClr val="FFFFFF"/>
              </a:buClr>
              <a:buSzPts val="1100"/>
              <a:buNone/>
              <a:defRPr sz="825">
                <a:solidFill>
                  <a:srgbClr val="FFFFFF"/>
                </a:solidFill>
              </a:defRPr>
            </a:lvl9pPr>
          </a:lstStyle>
          <a:p>
            <a:endParaRPr/>
          </a:p>
        </p:txBody>
      </p:sp>
      <p:sp>
        <p:nvSpPr>
          <p:cNvPr id="42" name="Google Shape;42;p5"/>
          <p:cNvSpPr txBox="1">
            <a:spLocks noGrp="1"/>
          </p:cNvSpPr>
          <p:nvPr>
            <p:ph type="ctrTitle"/>
          </p:nvPr>
        </p:nvSpPr>
        <p:spPr>
          <a:xfrm>
            <a:off x="544973" y="3274550"/>
            <a:ext cx="1557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9pPr>
          </a:lstStyle>
          <a:p>
            <a:endParaRPr/>
          </a:p>
        </p:txBody>
      </p:sp>
      <p:sp>
        <p:nvSpPr>
          <p:cNvPr id="43" name="Google Shape;43;p5"/>
          <p:cNvSpPr txBox="1">
            <a:spLocks noGrp="1"/>
          </p:cNvSpPr>
          <p:nvPr>
            <p:ph type="ctrTitle" idx="4"/>
          </p:nvPr>
        </p:nvSpPr>
        <p:spPr>
          <a:xfrm>
            <a:off x="4756017" y="3274550"/>
            <a:ext cx="1557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9pPr>
          </a:lstStyle>
          <a:p>
            <a:endParaRPr/>
          </a:p>
        </p:txBody>
      </p:sp>
      <p:sp>
        <p:nvSpPr>
          <p:cNvPr id="44" name="Google Shape;44;p5"/>
          <p:cNvSpPr txBox="1">
            <a:spLocks noGrp="1"/>
          </p:cNvSpPr>
          <p:nvPr>
            <p:ph type="ctrTitle" idx="5"/>
          </p:nvPr>
        </p:nvSpPr>
        <p:spPr>
          <a:xfrm>
            <a:off x="2655473" y="3274550"/>
            <a:ext cx="1557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900" b="0">
                <a:solidFill>
                  <a:srgbClr val="FFFFFF"/>
                </a:solidFill>
                <a:latin typeface="Roboto Black"/>
                <a:ea typeface="Roboto Black"/>
                <a:cs typeface="Roboto Black"/>
                <a:sym typeface="Roboto Black"/>
              </a:defRPr>
            </a:lvl9pPr>
          </a:lstStyle>
          <a:p>
            <a:endParaRPr/>
          </a:p>
        </p:txBody>
      </p:sp>
      <p:sp>
        <p:nvSpPr>
          <p:cNvPr id="45" name="Google Shape;45;p5"/>
          <p:cNvSpPr txBox="1">
            <a:spLocks noGrp="1"/>
          </p:cNvSpPr>
          <p:nvPr>
            <p:ph type="ctrTitle" idx="6"/>
          </p:nvPr>
        </p:nvSpPr>
        <p:spPr>
          <a:xfrm>
            <a:off x="233775" y="644550"/>
            <a:ext cx="639045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225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3900">
                <a:solidFill>
                  <a:srgbClr val="FFFFFF"/>
                </a:solidFill>
              </a:defRPr>
            </a:lvl2pPr>
            <a:lvl3pPr lvl="2" algn="ctr" rtl="0">
              <a:spcBef>
                <a:spcPts val="0"/>
              </a:spcBef>
              <a:spcAft>
                <a:spcPts val="0"/>
              </a:spcAft>
              <a:buClr>
                <a:srgbClr val="FFFFFF"/>
              </a:buClr>
              <a:buSzPts val="5200"/>
              <a:buNone/>
              <a:defRPr sz="3900">
                <a:solidFill>
                  <a:srgbClr val="FFFFFF"/>
                </a:solidFill>
              </a:defRPr>
            </a:lvl3pPr>
            <a:lvl4pPr lvl="3" algn="ctr" rtl="0">
              <a:spcBef>
                <a:spcPts val="0"/>
              </a:spcBef>
              <a:spcAft>
                <a:spcPts val="0"/>
              </a:spcAft>
              <a:buClr>
                <a:srgbClr val="FFFFFF"/>
              </a:buClr>
              <a:buSzPts val="5200"/>
              <a:buNone/>
              <a:defRPr sz="3900">
                <a:solidFill>
                  <a:srgbClr val="FFFFFF"/>
                </a:solidFill>
              </a:defRPr>
            </a:lvl4pPr>
            <a:lvl5pPr lvl="4" algn="ctr" rtl="0">
              <a:spcBef>
                <a:spcPts val="0"/>
              </a:spcBef>
              <a:spcAft>
                <a:spcPts val="0"/>
              </a:spcAft>
              <a:buClr>
                <a:srgbClr val="FFFFFF"/>
              </a:buClr>
              <a:buSzPts val="5200"/>
              <a:buNone/>
              <a:defRPr sz="3900">
                <a:solidFill>
                  <a:srgbClr val="FFFFFF"/>
                </a:solidFill>
              </a:defRPr>
            </a:lvl5pPr>
            <a:lvl6pPr lvl="5" algn="ctr" rtl="0">
              <a:spcBef>
                <a:spcPts val="0"/>
              </a:spcBef>
              <a:spcAft>
                <a:spcPts val="0"/>
              </a:spcAft>
              <a:buClr>
                <a:srgbClr val="FFFFFF"/>
              </a:buClr>
              <a:buSzPts val="5200"/>
              <a:buNone/>
              <a:defRPr sz="3900">
                <a:solidFill>
                  <a:srgbClr val="FFFFFF"/>
                </a:solidFill>
              </a:defRPr>
            </a:lvl6pPr>
            <a:lvl7pPr lvl="6" algn="ctr" rtl="0">
              <a:spcBef>
                <a:spcPts val="0"/>
              </a:spcBef>
              <a:spcAft>
                <a:spcPts val="0"/>
              </a:spcAft>
              <a:buClr>
                <a:srgbClr val="FFFFFF"/>
              </a:buClr>
              <a:buSzPts val="5200"/>
              <a:buNone/>
              <a:defRPr sz="3900">
                <a:solidFill>
                  <a:srgbClr val="FFFFFF"/>
                </a:solidFill>
              </a:defRPr>
            </a:lvl7pPr>
            <a:lvl8pPr lvl="7" algn="ctr" rtl="0">
              <a:spcBef>
                <a:spcPts val="0"/>
              </a:spcBef>
              <a:spcAft>
                <a:spcPts val="0"/>
              </a:spcAft>
              <a:buClr>
                <a:srgbClr val="FFFFFF"/>
              </a:buClr>
              <a:buSzPts val="5200"/>
              <a:buNone/>
              <a:defRPr sz="3900">
                <a:solidFill>
                  <a:srgbClr val="FFFFFF"/>
                </a:solidFill>
              </a:defRPr>
            </a:lvl8pPr>
            <a:lvl9pPr lvl="8" algn="ctr" rtl="0">
              <a:spcBef>
                <a:spcPts val="0"/>
              </a:spcBef>
              <a:spcAft>
                <a:spcPts val="0"/>
              </a:spcAft>
              <a:buClr>
                <a:srgbClr val="FFFFFF"/>
              </a:buClr>
              <a:buSzPts val="5200"/>
              <a:buNone/>
              <a:defRPr sz="3900">
                <a:solidFill>
                  <a:srgbClr val="FFFFFF"/>
                </a:solidFill>
              </a:defRPr>
            </a:lvl9pPr>
          </a:lstStyle>
          <a:p>
            <a:endParaRPr/>
          </a:p>
        </p:txBody>
      </p:sp>
      <p:sp>
        <p:nvSpPr>
          <p:cNvPr id="46" name="Google Shape;46;p5"/>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7"/>
        <p:cNvGrpSpPr/>
        <p:nvPr/>
      </p:nvGrpSpPr>
      <p:grpSpPr>
        <a:xfrm>
          <a:off x="0" y="0"/>
          <a:ext cx="0" cy="0"/>
          <a:chOff x="0" y="0"/>
          <a:chExt cx="0" cy="0"/>
        </a:xfrm>
      </p:grpSpPr>
      <p:sp>
        <p:nvSpPr>
          <p:cNvPr id="48" name="Google Shape;48;p6"/>
          <p:cNvSpPr/>
          <p:nvPr/>
        </p:nvSpPr>
        <p:spPr>
          <a:xfrm>
            <a:off x="1560141" y="1291650"/>
            <a:ext cx="3683025" cy="2560200"/>
          </a:xfrm>
          <a:prstGeom prst="rect">
            <a:avLst/>
          </a:prstGeom>
          <a:solidFill>
            <a:srgbClr val="48FFD5"/>
          </a:soli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sz="1050"/>
          </a:p>
        </p:txBody>
      </p:sp>
      <p:sp>
        <p:nvSpPr>
          <p:cNvPr id="49" name="Google Shape;49;p6"/>
          <p:cNvSpPr txBox="1">
            <a:spLocks noGrp="1"/>
          </p:cNvSpPr>
          <p:nvPr>
            <p:ph type="ctrTitle"/>
          </p:nvPr>
        </p:nvSpPr>
        <p:spPr>
          <a:xfrm>
            <a:off x="2077763" y="1558300"/>
            <a:ext cx="26478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900">
                <a:solidFill>
                  <a:srgbClr val="0E2A47"/>
                </a:solidFill>
              </a:defRPr>
            </a:lvl1pPr>
            <a:lvl2pPr lvl="1" algn="ctr" rtl="0">
              <a:spcBef>
                <a:spcPts val="0"/>
              </a:spcBef>
              <a:spcAft>
                <a:spcPts val="0"/>
              </a:spcAft>
              <a:buClr>
                <a:srgbClr val="0E2A47"/>
              </a:buClr>
              <a:buSzPts val="5200"/>
              <a:buNone/>
              <a:defRPr sz="3900">
                <a:solidFill>
                  <a:srgbClr val="0E2A47"/>
                </a:solidFill>
              </a:defRPr>
            </a:lvl2pPr>
            <a:lvl3pPr lvl="2" algn="ctr" rtl="0">
              <a:spcBef>
                <a:spcPts val="0"/>
              </a:spcBef>
              <a:spcAft>
                <a:spcPts val="0"/>
              </a:spcAft>
              <a:buClr>
                <a:srgbClr val="0E2A47"/>
              </a:buClr>
              <a:buSzPts val="5200"/>
              <a:buNone/>
              <a:defRPr sz="3900">
                <a:solidFill>
                  <a:srgbClr val="0E2A47"/>
                </a:solidFill>
              </a:defRPr>
            </a:lvl3pPr>
            <a:lvl4pPr lvl="3" algn="ctr" rtl="0">
              <a:spcBef>
                <a:spcPts val="0"/>
              </a:spcBef>
              <a:spcAft>
                <a:spcPts val="0"/>
              </a:spcAft>
              <a:buClr>
                <a:srgbClr val="0E2A47"/>
              </a:buClr>
              <a:buSzPts val="5200"/>
              <a:buNone/>
              <a:defRPr sz="3900">
                <a:solidFill>
                  <a:srgbClr val="0E2A47"/>
                </a:solidFill>
              </a:defRPr>
            </a:lvl4pPr>
            <a:lvl5pPr lvl="4" algn="ctr" rtl="0">
              <a:spcBef>
                <a:spcPts val="0"/>
              </a:spcBef>
              <a:spcAft>
                <a:spcPts val="0"/>
              </a:spcAft>
              <a:buClr>
                <a:srgbClr val="0E2A47"/>
              </a:buClr>
              <a:buSzPts val="5200"/>
              <a:buNone/>
              <a:defRPr sz="3900">
                <a:solidFill>
                  <a:srgbClr val="0E2A47"/>
                </a:solidFill>
              </a:defRPr>
            </a:lvl5pPr>
            <a:lvl6pPr lvl="5" algn="ctr" rtl="0">
              <a:spcBef>
                <a:spcPts val="0"/>
              </a:spcBef>
              <a:spcAft>
                <a:spcPts val="0"/>
              </a:spcAft>
              <a:buClr>
                <a:srgbClr val="0E2A47"/>
              </a:buClr>
              <a:buSzPts val="5200"/>
              <a:buNone/>
              <a:defRPr sz="3900">
                <a:solidFill>
                  <a:srgbClr val="0E2A47"/>
                </a:solidFill>
              </a:defRPr>
            </a:lvl6pPr>
            <a:lvl7pPr lvl="6" algn="ctr" rtl="0">
              <a:spcBef>
                <a:spcPts val="0"/>
              </a:spcBef>
              <a:spcAft>
                <a:spcPts val="0"/>
              </a:spcAft>
              <a:buClr>
                <a:srgbClr val="0E2A47"/>
              </a:buClr>
              <a:buSzPts val="5200"/>
              <a:buNone/>
              <a:defRPr sz="3900">
                <a:solidFill>
                  <a:srgbClr val="0E2A47"/>
                </a:solidFill>
              </a:defRPr>
            </a:lvl7pPr>
            <a:lvl8pPr lvl="7" algn="ctr" rtl="0">
              <a:spcBef>
                <a:spcPts val="0"/>
              </a:spcBef>
              <a:spcAft>
                <a:spcPts val="0"/>
              </a:spcAft>
              <a:buClr>
                <a:srgbClr val="0E2A47"/>
              </a:buClr>
              <a:buSzPts val="5200"/>
              <a:buNone/>
              <a:defRPr sz="3900">
                <a:solidFill>
                  <a:srgbClr val="0E2A47"/>
                </a:solidFill>
              </a:defRPr>
            </a:lvl8pPr>
            <a:lvl9pPr lvl="8" algn="ctr" rtl="0">
              <a:spcBef>
                <a:spcPts val="0"/>
              </a:spcBef>
              <a:spcAft>
                <a:spcPts val="0"/>
              </a:spcAft>
              <a:buClr>
                <a:srgbClr val="0E2A47"/>
              </a:buClr>
              <a:buSzPts val="5200"/>
              <a:buNone/>
              <a:defRPr sz="3900">
                <a:solidFill>
                  <a:srgbClr val="0E2A47"/>
                </a:solidFill>
              </a:defRPr>
            </a:lvl9pPr>
          </a:lstStyle>
          <a:p>
            <a:endParaRPr/>
          </a:p>
        </p:txBody>
      </p:sp>
      <p:sp>
        <p:nvSpPr>
          <p:cNvPr id="50" name="Google Shape;50;p6"/>
          <p:cNvSpPr txBox="1">
            <a:spLocks noGrp="1"/>
          </p:cNvSpPr>
          <p:nvPr>
            <p:ph type="subTitle" idx="1"/>
          </p:nvPr>
        </p:nvSpPr>
        <p:spPr>
          <a:xfrm>
            <a:off x="2105100" y="1757550"/>
            <a:ext cx="2593125"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900">
                <a:solidFill>
                  <a:srgbClr val="0E2A47"/>
                </a:solidFill>
              </a:defRPr>
            </a:lvl2pPr>
            <a:lvl3pPr lvl="2" algn="ctr" rtl="0">
              <a:lnSpc>
                <a:spcPct val="100000"/>
              </a:lnSpc>
              <a:spcBef>
                <a:spcPts val="0"/>
              </a:spcBef>
              <a:spcAft>
                <a:spcPts val="0"/>
              </a:spcAft>
              <a:buClr>
                <a:srgbClr val="0E2A47"/>
              </a:buClr>
              <a:buSzPts val="1200"/>
              <a:buFont typeface="Didact Gothic"/>
              <a:buNone/>
              <a:defRPr sz="9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9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9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9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9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9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900">
                <a:solidFill>
                  <a:srgbClr val="0E2A47"/>
                </a:solidFill>
                <a:latin typeface="Didact Gothic"/>
                <a:ea typeface="Didact Gothic"/>
                <a:cs typeface="Didact Gothic"/>
                <a:sym typeface="Didact Gothic"/>
              </a:defRPr>
            </a:lvl9pPr>
          </a:lstStyle>
          <a:p>
            <a:endParaRPr/>
          </a:p>
        </p:txBody>
      </p:sp>
      <p:sp>
        <p:nvSpPr>
          <p:cNvPr id="51" name="Google Shape;51;p6"/>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52"/>
        <p:cNvGrpSpPr/>
        <p:nvPr/>
      </p:nvGrpSpPr>
      <p:grpSpPr>
        <a:xfrm>
          <a:off x="0" y="0"/>
          <a:ext cx="0" cy="0"/>
          <a:chOff x="0" y="0"/>
          <a:chExt cx="0" cy="0"/>
        </a:xfrm>
      </p:grpSpPr>
      <p:sp>
        <p:nvSpPr>
          <p:cNvPr id="53" name="Google Shape;53;p7"/>
          <p:cNvSpPr txBox="1">
            <a:spLocks noGrp="1"/>
          </p:cNvSpPr>
          <p:nvPr>
            <p:ph type="ctrTitle"/>
          </p:nvPr>
        </p:nvSpPr>
        <p:spPr>
          <a:xfrm>
            <a:off x="1168448" y="2064013"/>
            <a:ext cx="1557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9pPr>
          </a:lstStyle>
          <a:p>
            <a:endParaRPr/>
          </a:p>
        </p:txBody>
      </p:sp>
      <p:sp>
        <p:nvSpPr>
          <p:cNvPr id="54" name="Google Shape;54;p7"/>
          <p:cNvSpPr txBox="1">
            <a:spLocks noGrp="1"/>
          </p:cNvSpPr>
          <p:nvPr>
            <p:ph type="ctrTitle" idx="2"/>
          </p:nvPr>
        </p:nvSpPr>
        <p:spPr>
          <a:xfrm>
            <a:off x="1168448" y="3466700"/>
            <a:ext cx="1557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9pPr>
          </a:lstStyle>
          <a:p>
            <a:endParaRPr/>
          </a:p>
        </p:txBody>
      </p:sp>
      <p:sp>
        <p:nvSpPr>
          <p:cNvPr id="55" name="Google Shape;55;p7"/>
          <p:cNvSpPr txBox="1">
            <a:spLocks noGrp="1"/>
          </p:cNvSpPr>
          <p:nvPr>
            <p:ph type="ctrTitle" idx="3"/>
          </p:nvPr>
        </p:nvSpPr>
        <p:spPr>
          <a:xfrm>
            <a:off x="1168448" y="2765356"/>
            <a:ext cx="1557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9pPr>
          </a:lstStyle>
          <a:p>
            <a:endParaRPr/>
          </a:p>
        </p:txBody>
      </p:sp>
      <p:sp>
        <p:nvSpPr>
          <p:cNvPr id="56" name="Google Shape;56;p7"/>
          <p:cNvSpPr txBox="1">
            <a:spLocks noGrp="1"/>
          </p:cNvSpPr>
          <p:nvPr>
            <p:ph type="ctrTitle" idx="4"/>
          </p:nvPr>
        </p:nvSpPr>
        <p:spPr>
          <a:xfrm>
            <a:off x="748744" y="644550"/>
            <a:ext cx="5875425"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225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3900">
                <a:solidFill>
                  <a:srgbClr val="48FFD5"/>
                </a:solidFill>
              </a:defRPr>
            </a:lvl2pPr>
            <a:lvl3pPr lvl="2" rtl="0">
              <a:spcBef>
                <a:spcPts val="0"/>
              </a:spcBef>
              <a:spcAft>
                <a:spcPts val="0"/>
              </a:spcAft>
              <a:buClr>
                <a:srgbClr val="48FFD5"/>
              </a:buClr>
              <a:buSzPts val="5200"/>
              <a:buNone/>
              <a:defRPr sz="3900">
                <a:solidFill>
                  <a:srgbClr val="48FFD5"/>
                </a:solidFill>
              </a:defRPr>
            </a:lvl3pPr>
            <a:lvl4pPr lvl="3" rtl="0">
              <a:spcBef>
                <a:spcPts val="0"/>
              </a:spcBef>
              <a:spcAft>
                <a:spcPts val="0"/>
              </a:spcAft>
              <a:buClr>
                <a:srgbClr val="48FFD5"/>
              </a:buClr>
              <a:buSzPts val="5200"/>
              <a:buNone/>
              <a:defRPr sz="3900">
                <a:solidFill>
                  <a:srgbClr val="48FFD5"/>
                </a:solidFill>
              </a:defRPr>
            </a:lvl4pPr>
            <a:lvl5pPr lvl="4" rtl="0">
              <a:spcBef>
                <a:spcPts val="0"/>
              </a:spcBef>
              <a:spcAft>
                <a:spcPts val="0"/>
              </a:spcAft>
              <a:buClr>
                <a:srgbClr val="48FFD5"/>
              </a:buClr>
              <a:buSzPts val="5200"/>
              <a:buNone/>
              <a:defRPr sz="3900">
                <a:solidFill>
                  <a:srgbClr val="48FFD5"/>
                </a:solidFill>
              </a:defRPr>
            </a:lvl5pPr>
            <a:lvl6pPr lvl="5" rtl="0">
              <a:spcBef>
                <a:spcPts val="0"/>
              </a:spcBef>
              <a:spcAft>
                <a:spcPts val="0"/>
              </a:spcAft>
              <a:buClr>
                <a:srgbClr val="48FFD5"/>
              </a:buClr>
              <a:buSzPts val="5200"/>
              <a:buNone/>
              <a:defRPr sz="3900">
                <a:solidFill>
                  <a:srgbClr val="48FFD5"/>
                </a:solidFill>
              </a:defRPr>
            </a:lvl6pPr>
            <a:lvl7pPr lvl="6" rtl="0">
              <a:spcBef>
                <a:spcPts val="0"/>
              </a:spcBef>
              <a:spcAft>
                <a:spcPts val="0"/>
              </a:spcAft>
              <a:buClr>
                <a:srgbClr val="48FFD5"/>
              </a:buClr>
              <a:buSzPts val="5200"/>
              <a:buNone/>
              <a:defRPr sz="3900">
                <a:solidFill>
                  <a:srgbClr val="48FFD5"/>
                </a:solidFill>
              </a:defRPr>
            </a:lvl7pPr>
            <a:lvl8pPr lvl="7" rtl="0">
              <a:spcBef>
                <a:spcPts val="0"/>
              </a:spcBef>
              <a:spcAft>
                <a:spcPts val="0"/>
              </a:spcAft>
              <a:buClr>
                <a:srgbClr val="48FFD5"/>
              </a:buClr>
              <a:buSzPts val="5200"/>
              <a:buNone/>
              <a:defRPr sz="3900">
                <a:solidFill>
                  <a:srgbClr val="48FFD5"/>
                </a:solidFill>
              </a:defRPr>
            </a:lvl8pPr>
            <a:lvl9pPr lvl="8" rtl="0">
              <a:spcBef>
                <a:spcPts val="0"/>
              </a:spcBef>
              <a:spcAft>
                <a:spcPts val="0"/>
              </a:spcAft>
              <a:buClr>
                <a:srgbClr val="48FFD5"/>
              </a:buClr>
              <a:buSzPts val="5200"/>
              <a:buNone/>
              <a:defRPr sz="3900">
                <a:solidFill>
                  <a:srgbClr val="48FFD5"/>
                </a:solidFill>
              </a:defRPr>
            </a:lvl9pPr>
          </a:lstStyle>
          <a:p>
            <a:endParaRPr/>
          </a:p>
        </p:txBody>
      </p:sp>
      <p:sp>
        <p:nvSpPr>
          <p:cNvPr id="57" name="Google Shape;57;p7"/>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8"/>
        <p:cNvGrpSpPr/>
        <p:nvPr/>
      </p:nvGrpSpPr>
      <p:grpSpPr>
        <a:xfrm>
          <a:off x="0" y="0"/>
          <a:ext cx="0" cy="0"/>
          <a:chOff x="0" y="0"/>
          <a:chExt cx="0" cy="0"/>
        </a:xfrm>
      </p:grpSpPr>
      <p:sp>
        <p:nvSpPr>
          <p:cNvPr id="59" name="Google Shape;59;p8"/>
          <p:cNvSpPr txBox="1">
            <a:spLocks noGrp="1"/>
          </p:cNvSpPr>
          <p:nvPr>
            <p:ph type="ctrTitle"/>
          </p:nvPr>
        </p:nvSpPr>
        <p:spPr>
          <a:xfrm>
            <a:off x="4045411" y="2071888"/>
            <a:ext cx="1557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9pPr>
          </a:lstStyle>
          <a:p>
            <a:endParaRPr/>
          </a:p>
        </p:txBody>
      </p:sp>
      <p:sp>
        <p:nvSpPr>
          <p:cNvPr id="60" name="Google Shape;60;p8"/>
          <p:cNvSpPr txBox="1">
            <a:spLocks noGrp="1"/>
          </p:cNvSpPr>
          <p:nvPr>
            <p:ph type="ctrTitle" idx="2"/>
          </p:nvPr>
        </p:nvSpPr>
        <p:spPr>
          <a:xfrm>
            <a:off x="4045411" y="3474575"/>
            <a:ext cx="1557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9pPr>
          </a:lstStyle>
          <a:p>
            <a:endParaRPr/>
          </a:p>
        </p:txBody>
      </p:sp>
      <p:sp>
        <p:nvSpPr>
          <p:cNvPr id="61" name="Google Shape;61;p8"/>
          <p:cNvSpPr txBox="1">
            <a:spLocks noGrp="1"/>
          </p:cNvSpPr>
          <p:nvPr>
            <p:ph type="ctrTitle" idx="3"/>
          </p:nvPr>
        </p:nvSpPr>
        <p:spPr>
          <a:xfrm>
            <a:off x="4045411" y="2773231"/>
            <a:ext cx="1557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1100"/>
              <a:buFont typeface="Roboto Black"/>
              <a:buNone/>
              <a:defRPr sz="825" b="0">
                <a:solidFill>
                  <a:srgbClr val="48FFD5"/>
                </a:solidFill>
                <a:latin typeface="Roboto Black"/>
                <a:ea typeface="Roboto Black"/>
                <a:cs typeface="Roboto Black"/>
                <a:sym typeface="Roboto Black"/>
              </a:defRPr>
            </a:lvl9pPr>
          </a:lstStyle>
          <a:p>
            <a:endParaRPr/>
          </a:p>
        </p:txBody>
      </p:sp>
      <p:sp>
        <p:nvSpPr>
          <p:cNvPr id="62" name="Google Shape;62;p8"/>
          <p:cNvSpPr txBox="1">
            <a:spLocks noGrp="1"/>
          </p:cNvSpPr>
          <p:nvPr>
            <p:ph type="ctrTitle" idx="4"/>
          </p:nvPr>
        </p:nvSpPr>
        <p:spPr>
          <a:xfrm>
            <a:off x="192150" y="637927"/>
            <a:ext cx="5875425"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225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3900">
                <a:solidFill>
                  <a:srgbClr val="FFFFFF"/>
                </a:solidFill>
              </a:defRPr>
            </a:lvl2pPr>
            <a:lvl3pPr lvl="2" algn="r" rtl="0">
              <a:spcBef>
                <a:spcPts val="0"/>
              </a:spcBef>
              <a:spcAft>
                <a:spcPts val="0"/>
              </a:spcAft>
              <a:buClr>
                <a:srgbClr val="FFFFFF"/>
              </a:buClr>
              <a:buSzPts val="5200"/>
              <a:buNone/>
              <a:defRPr sz="3900">
                <a:solidFill>
                  <a:srgbClr val="FFFFFF"/>
                </a:solidFill>
              </a:defRPr>
            </a:lvl3pPr>
            <a:lvl4pPr lvl="3" algn="r" rtl="0">
              <a:spcBef>
                <a:spcPts val="0"/>
              </a:spcBef>
              <a:spcAft>
                <a:spcPts val="0"/>
              </a:spcAft>
              <a:buClr>
                <a:srgbClr val="FFFFFF"/>
              </a:buClr>
              <a:buSzPts val="5200"/>
              <a:buNone/>
              <a:defRPr sz="3900">
                <a:solidFill>
                  <a:srgbClr val="FFFFFF"/>
                </a:solidFill>
              </a:defRPr>
            </a:lvl4pPr>
            <a:lvl5pPr lvl="4" algn="r" rtl="0">
              <a:spcBef>
                <a:spcPts val="0"/>
              </a:spcBef>
              <a:spcAft>
                <a:spcPts val="0"/>
              </a:spcAft>
              <a:buClr>
                <a:srgbClr val="FFFFFF"/>
              </a:buClr>
              <a:buSzPts val="5200"/>
              <a:buNone/>
              <a:defRPr sz="3900">
                <a:solidFill>
                  <a:srgbClr val="FFFFFF"/>
                </a:solidFill>
              </a:defRPr>
            </a:lvl5pPr>
            <a:lvl6pPr lvl="5" algn="r" rtl="0">
              <a:spcBef>
                <a:spcPts val="0"/>
              </a:spcBef>
              <a:spcAft>
                <a:spcPts val="0"/>
              </a:spcAft>
              <a:buClr>
                <a:srgbClr val="FFFFFF"/>
              </a:buClr>
              <a:buSzPts val="5200"/>
              <a:buNone/>
              <a:defRPr sz="3900">
                <a:solidFill>
                  <a:srgbClr val="FFFFFF"/>
                </a:solidFill>
              </a:defRPr>
            </a:lvl6pPr>
            <a:lvl7pPr lvl="6" algn="r" rtl="0">
              <a:spcBef>
                <a:spcPts val="0"/>
              </a:spcBef>
              <a:spcAft>
                <a:spcPts val="0"/>
              </a:spcAft>
              <a:buClr>
                <a:srgbClr val="FFFFFF"/>
              </a:buClr>
              <a:buSzPts val="5200"/>
              <a:buNone/>
              <a:defRPr sz="3900">
                <a:solidFill>
                  <a:srgbClr val="FFFFFF"/>
                </a:solidFill>
              </a:defRPr>
            </a:lvl7pPr>
            <a:lvl8pPr lvl="7" algn="r" rtl="0">
              <a:spcBef>
                <a:spcPts val="0"/>
              </a:spcBef>
              <a:spcAft>
                <a:spcPts val="0"/>
              </a:spcAft>
              <a:buClr>
                <a:srgbClr val="FFFFFF"/>
              </a:buClr>
              <a:buSzPts val="5200"/>
              <a:buNone/>
              <a:defRPr sz="3900">
                <a:solidFill>
                  <a:srgbClr val="FFFFFF"/>
                </a:solidFill>
              </a:defRPr>
            </a:lvl8pPr>
            <a:lvl9pPr lvl="8" algn="r" rtl="0">
              <a:spcBef>
                <a:spcPts val="0"/>
              </a:spcBef>
              <a:spcAft>
                <a:spcPts val="0"/>
              </a:spcAft>
              <a:buClr>
                <a:srgbClr val="FFFFFF"/>
              </a:buClr>
              <a:buSzPts val="5200"/>
              <a:buNone/>
              <a:defRPr sz="3900">
                <a:solidFill>
                  <a:srgbClr val="FFFFFF"/>
                </a:solidFill>
              </a:defRPr>
            </a:lvl9pPr>
          </a:lstStyle>
          <a:p>
            <a:endParaRPr/>
          </a:p>
        </p:txBody>
      </p:sp>
      <p:sp>
        <p:nvSpPr>
          <p:cNvPr id="63" name="Google Shape;63;p8"/>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9"/>
          <p:cNvSpPr txBox="1">
            <a:spLocks noGrp="1"/>
          </p:cNvSpPr>
          <p:nvPr>
            <p:ph type="subTitle" idx="1"/>
          </p:nvPr>
        </p:nvSpPr>
        <p:spPr>
          <a:xfrm>
            <a:off x="2906213" y="3625075"/>
            <a:ext cx="1045575"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750">
                <a:solidFill>
                  <a:srgbClr val="FFFFFF"/>
                </a:solidFill>
              </a:defRPr>
            </a:lvl1pPr>
            <a:lvl2pPr lvl="1" algn="ctr" rtl="0">
              <a:lnSpc>
                <a:spcPct val="100000"/>
              </a:lnSpc>
              <a:spcBef>
                <a:spcPts val="0"/>
              </a:spcBef>
              <a:spcAft>
                <a:spcPts val="0"/>
              </a:spcAft>
              <a:buClr>
                <a:srgbClr val="FFFFFF"/>
              </a:buClr>
              <a:buSzPts val="1000"/>
              <a:buNone/>
              <a:defRPr sz="750">
                <a:solidFill>
                  <a:srgbClr val="FFFFFF"/>
                </a:solidFill>
              </a:defRPr>
            </a:lvl2pPr>
            <a:lvl3pPr lvl="2" algn="ctr" rtl="0">
              <a:lnSpc>
                <a:spcPct val="100000"/>
              </a:lnSpc>
              <a:spcBef>
                <a:spcPts val="0"/>
              </a:spcBef>
              <a:spcAft>
                <a:spcPts val="0"/>
              </a:spcAft>
              <a:buClr>
                <a:srgbClr val="FFFFFF"/>
              </a:buClr>
              <a:buSzPts val="1000"/>
              <a:buNone/>
              <a:defRPr sz="750">
                <a:solidFill>
                  <a:srgbClr val="FFFFFF"/>
                </a:solidFill>
              </a:defRPr>
            </a:lvl3pPr>
            <a:lvl4pPr lvl="3" algn="ctr" rtl="0">
              <a:lnSpc>
                <a:spcPct val="100000"/>
              </a:lnSpc>
              <a:spcBef>
                <a:spcPts val="0"/>
              </a:spcBef>
              <a:spcAft>
                <a:spcPts val="0"/>
              </a:spcAft>
              <a:buClr>
                <a:srgbClr val="FFFFFF"/>
              </a:buClr>
              <a:buSzPts val="1000"/>
              <a:buNone/>
              <a:defRPr sz="750">
                <a:solidFill>
                  <a:srgbClr val="FFFFFF"/>
                </a:solidFill>
              </a:defRPr>
            </a:lvl4pPr>
            <a:lvl5pPr lvl="4" algn="ctr" rtl="0">
              <a:lnSpc>
                <a:spcPct val="100000"/>
              </a:lnSpc>
              <a:spcBef>
                <a:spcPts val="0"/>
              </a:spcBef>
              <a:spcAft>
                <a:spcPts val="0"/>
              </a:spcAft>
              <a:buClr>
                <a:srgbClr val="FFFFFF"/>
              </a:buClr>
              <a:buSzPts val="1000"/>
              <a:buNone/>
              <a:defRPr sz="750">
                <a:solidFill>
                  <a:srgbClr val="FFFFFF"/>
                </a:solidFill>
              </a:defRPr>
            </a:lvl5pPr>
            <a:lvl6pPr lvl="5" algn="ctr" rtl="0">
              <a:lnSpc>
                <a:spcPct val="100000"/>
              </a:lnSpc>
              <a:spcBef>
                <a:spcPts val="0"/>
              </a:spcBef>
              <a:spcAft>
                <a:spcPts val="0"/>
              </a:spcAft>
              <a:buClr>
                <a:srgbClr val="FFFFFF"/>
              </a:buClr>
              <a:buSzPts val="1000"/>
              <a:buNone/>
              <a:defRPr sz="750">
                <a:solidFill>
                  <a:srgbClr val="FFFFFF"/>
                </a:solidFill>
              </a:defRPr>
            </a:lvl6pPr>
            <a:lvl7pPr lvl="6" algn="ctr" rtl="0">
              <a:lnSpc>
                <a:spcPct val="100000"/>
              </a:lnSpc>
              <a:spcBef>
                <a:spcPts val="0"/>
              </a:spcBef>
              <a:spcAft>
                <a:spcPts val="0"/>
              </a:spcAft>
              <a:buClr>
                <a:srgbClr val="FFFFFF"/>
              </a:buClr>
              <a:buSzPts val="1000"/>
              <a:buNone/>
              <a:defRPr sz="750">
                <a:solidFill>
                  <a:srgbClr val="FFFFFF"/>
                </a:solidFill>
              </a:defRPr>
            </a:lvl7pPr>
            <a:lvl8pPr lvl="7" algn="ctr" rtl="0">
              <a:lnSpc>
                <a:spcPct val="100000"/>
              </a:lnSpc>
              <a:spcBef>
                <a:spcPts val="0"/>
              </a:spcBef>
              <a:spcAft>
                <a:spcPts val="0"/>
              </a:spcAft>
              <a:buClr>
                <a:srgbClr val="FFFFFF"/>
              </a:buClr>
              <a:buSzPts val="1000"/>
              <a:buNone/>
              <a:defRPr sz="750">
                <a:solidFill>
                  <a:srgbClr val="FFFFFF"/>
                </a:solidFill>
              </a:defRPr>
            </a:lvl8pPr>
            <a:lvl9pPr lvl="8" algn="ctr" rtl="0">
              <a:lnSpc>
                <a:spcPct val="100000"/>
              </a:lnSpc>
              <a:spcBef>
                <a:spcPts val="0"/>
              </a:spcBef>
              <a:spcAft>
                <a:spcPts val="0"/>
              </a:spcAft>
              <a:buClr>
                <a:srgbClr val="FFFFFF"/>
              </a:buClr>
              <a:buSzPts val="1000"/>
              <a:buNone/>
              <a:defRPr sz="750">
                <a:solidFill>
                  <a:srgbClr val="FFFFFF"/>
                </a:solidFill>
              </a:defRPr>
            </a:lvl9pPr>
          </a:lstStyle>
          <a:p>
            <a:endParaRPr/>
          </a:p>
        </p:txBody>
      </p:sp>
      <p:sp>
        <p:nvSpPr>
          <p:cNvPr id="66" name="Google Shape;66;p9"/>
          <p:cNvSpPr txBox="1">
            <a:spLocks noGrp="1"/>
          </p:cNvSpPr>
          <p:nvPr>
            <p:ph type="subTitle" idx="2"/>
          </p:nvPr>
        </p:nvSpPr>
        <p:spPr>
          <a:xfrm>
            <a:off x="4360125" y="3639800"/>
            <a:ext cx="1045575"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750">
                <a:solidFill>
                  <a:srgbClr val="FFFFFF"/>
                </a:solidFill>
              </a:defRPr>
            </a:lvl1pPr>
            <a:lvl2pPr lvl="1" algn="ctr" rtl="0">
              <a:lnSpc>
                <a:spcPct val="100000"/>
              </a:lnSpc>
              <a:spcBef>
                <a:spcPts val="0"/>
              </a:spcBef>
              <a:spcAft>
                <a:spcPts val="0"/>
              </a:spcAft>
              <a:buClr>
                <a:srgbClr val="FFFFFF"/>
              </a:buClr>
              <a:buSzPts val="1000"/>
              <a:buNone/>
              <a:defRPr sz="750">
                <a:solidFill>
                  <a:srgbClr val="FFFFFF"/>
                </a:solidFill>
              </a:defRPr>
            </a:lvl2pPr>
            <a:lvl3pPr lvl="2" algn="ctr" rtl="0">
              <a:lnSpc>
                <a:spcPct val="100000"/>
              </a:lnSpc>
              <a:spcBef>
                <a:spcPts val="0"/>
              </a:spcBef>
              <a:spcAft>
                <a:spcPts val="0"/>
              </a:spcAft>
              <a:buClr>
                <a:srgbClr val="FFFFFF"/>
              </a:buClr>
              <a:buSzPts val="1000"/>
              <a:buNone/>
              <a:defRPr sz="750">
                <a:solidFill>
                  <a:srgbClr val="FFFFFF"/>
                </a:solidFill>
              </a:defRPr>
            </a:lvl3pPr>
            <a:lvl4pPr lvl="3" algn="ctr" rtl="0">
              <a:lnSpc>
                <a:spcPct val="100000"/>
              </a:lnSpc>
              <a:spcBef>
                <a:spcPts val="0"/>
              </a:spcBef>
              <a:spcAft>
                <a:spcPts val="0"/>
              </a:spcAft>
              <a:buClr>
                <a:srgbClr val="FFFFFF"/>
              </a:buClr>
              <a:buSzPts val="1000"/>
              <a:buNone/>
              <a:defRPr sz="750">
                <a:solidFill>
                  <a:srgbClr val="FFFFFF"/>
                </a:solidFill>
              </a:defRPr>
            </a:lvl4pPr>
            <a:lvl5pPr lvl="4" algn="ctr" rtl="0">
              <a:lnSpc>
                <a:spcPct val="100000"/>
              </a:lnSpc>
              <a:spcBef>
                <a:spcPts val="0"/>
              </a:spcBef>
              <a:spcAft>
                <a:spcPts val="0"/>
              </a:spcAft>
              <a:buClr>
                <a:srgbClr val="FFFFFF"/>
              </a:buClr>
              <a:buSzPts val="1000"/>
              <a:buNone/>
              <a:defRPr sz="750">
                <a:solidFill>
                  <a:srgbClr val="FFFFFF"/>
                </a:solidFill>
              </a:defRPr>
            </a:lvl5pPr>
            <a:lvl6pPr lvl="5" algn="ctr" rtl="0">
              <a:lnSpc>
                <a:spcPct val="100000"/>
              </a:lnSpc>
              <a:spcBef>
                <a:spcPts val="0"/>
              </a:spcBef>
              <a:spcAft>
                <a:spcPts val="0"/>
              </a:spcAft>
              <a:buClr>
                <a:srgbClr val="FFFFFF"/>
              </a:buClr>
              <a:buSzPts val="1000"/>
              <a:buNone/>
              <a:defRPr sz="750">
                <a:solidFill>
                  <a:srgbClr val="FFFFFF"/>
                </a:solidFill>
              </a:defRPr>
            </a:lvl6pPr>
            <a:lvl7pPr lvl="6" algn="ctr" rtl="0">
              <a:lnSpc>
                <a:spcPct val="100000"/>
              </a:lnSpc>
              <a:spcBef>
                <a:spcPts val="0"/>
              </a:spcBef>
              <a:spcAft>
                <a:spcPts val="0"/>
              </a:spcAft>
              <a:buClr>
                <a:srgbClr val="FFFFFF"/>
              </a:buClr>
              <a:buSzPts val="1000"/>
              <a:buNone/>
              <a:defRPr sz="750">
                <a:solidFill>
                  <a:srgbClr val="FFFFFF"/>
                </a:solidFill>
              </a:defRPr>
            </a:lvl7pPr>
            <a:lvl8pPr lvl="7" algn="ctr" rtl="0">
              <a:lnSpc>
                <a:spcPct val="100000"/>
              </a:lnSpc>
              <a:spcBef>
                <a:spcPts val="0"/>
              </a:spcBef>
              <a:spcAft>
                <a:spcPts val="0"/>
              </a:spcAft>
              <a:buClr>
                <a:srgbClr val="FFFFFF"/>
              </a:buClr>
              <a:buSzPts val="1000"/>
              <a:buNone/>
              <a:defRPr sz="750">
                <a:solidFill>
                  <a:srgbClr val="FFFFFF"/>
                </a:solidFill>
              </a:defRPr>
            </a:lvl8pPr>
            <a:lvl9pPr lvl="8" algn="ctr" rtl="0">
              <a:lnSpc>
                <a:spcPct val="100000"/>
              </a:lnSpc>
              <a:spcBef>
                <a:spcPts val="0"/>
              </a:spcBef>
              <a:spcAft>
                <a:spcPts val="0"/>
              </a:spcAft>
              <a:buClr>
                <a:srgbClr val="FFFFFF"/>
              </a:buClr>
              <a:buSzPts val="1000"/>
              <a:buNone/>
              <a:defRPr sz="750">
                <a:solidFill>
                  <a:srgbClr val="FFFFFF"/>
                </a:solidFill>
              </a:defRPr>
            </a:lvl9pPr>
          </a:lstStyle>
          <a:p>
            <a:endParaRPr/>
          </a:p>
        </p:txBody>
      </p:sp>
      <p:sp>
        <p:nvSpPr>
          <p:cNvPr id="67" name="Google Shape;67;p9"/>
          <p:cNvSpPr txBox="1">
            <a:spLocks noGrp="1"/>
          </p:cNvSpPr>
          <p:nvPr>
            <p:ph type="subTitle" idx="3"/>
          </p:nvPr>
        </p:nvSpPr>
        <p:spPr>
          <a:xfrm>
            <a:off x="1452290" y="3619725"/>
            <a:ext cx="1045575"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750">
                <a:solidFill>
                  <a:srgbClr val="FFFFFF"/>
                </a:solidFill>
              </a:defRPr>
            </a:lvl1pPr>
            <a:lvl2pPr lvl="1" algn="ctr" rtl="0">
              <a:lnSpc>
                <a:spcPct val="100000"/>
              </a:lnSpc>
              <a:spcBef>
                <a:spcPts val="0"/>
              </a:spcBef>
              <a:spcAft>
                <a:spcPts val="0"/>
              </a:spcAft>
              <a:buClr>
                <a:srgbClr val="FFFFFF"/>
              </a:buClr>
              <a:buSzPts val="1000"/>
              <a:buNone/>
              <a:defRPr sz="750">
                <a:solidFill>
                  <a:srgbClr val="FFFFFF"/>
                </a:solidFill>
              </a:defRPr>
            </a:lvl2pPr>
            <a:lvl3pPr lvl="2" algn="ctr" rtl="0">
              <a:lnSpc>
                <a:spcPct val="100000"/>
              </a:lnSpc>
              <a:spcBef>
                <a:spcPts val="0"/>
              </a:spcBef>
              <a:spcAft>
                <a:spcPts val="0"/>
              </a:spcAft>
              <a:buClr>
                <a:srgbClr val="FFFFFF"/>
              </a:buClr>
              <a:buSzPts val="1000"/>
              <a:buNone/>
              <a:defRPr sz="750">
                <a:solidFill>
                  <a:srgbClr val="FFFFFF"/>
                </a:solidFill>
              </a:defRPr>
            </a:lvl3pPr>
            <a:lvl4pPr lvl="3" algn="ctr" rtl="0">
              <a:lnSpc>
                <a:spcPct val="100000"/>
              </a:lnSpc>
              <a:spcBef>
                <a:spcPts val="0"/>
              </a:spcBef>
              <a:spcAft>
                <a:spcPts val="0"/>
              </a:spcAft>
              <a:buClr>
                <a:srgbClr val="FFFFFF"/>
              </a:buClr>
              <a:buSzPts val="1000"/>
              <a:buNone/>
              <a:defRPr sz="750">
                <a:solidFill>
                  <a:srgbClr val="FFFFFF"/>
                </a:solidFill>
              </a:defRPr>
            </a:lvl4pPr>
            <a:lvl5pPr lvl="4" algn="ctr" rtl="0">
              <a:lnSpc>
                <a:spcPct val="100000"/>
              </a:lnSpc>
              <a:spcBef>
                <a:spcPts val="0"/>
              </a:spcBef>
              <a:spcAft>
                <a:spcPts val="0"/>
              </a:spcAft>
              <a:buClr>
                <a:srgbClr val="FFFFFF"/>
              </a:buClr>
              <a:buSzPts val="1000"/>
              <a:buNone/>
              <a:defRPr sz="750">
                <a:solidFill>
                  <a:srgbClr val="FFFFFF"/>
                </a:solidFill>
              </a:defRPr>
            </a:lvl5pPr>
            <a:lvl6pPr lvl="5" algn="ctr" rtl="0">
              <a:lnSpc>
                <a:spcPct val="100000"/>
              </a:lnSpc>
              <a:spcBef>
                <a:spcPts val="0"/>
              </a:spcBef>
              <a:spcAft>
                <a:spcPts val="0"/>
              </a:spcAft>
              <a:buClr>
                <a:srgbClr val="FFFFFF"/>
              </a:buClr>
              <a:buSzPts val="1000"/>
              <a:buNone/>
              <a:defRPr sz="750">
                <a:solidFill>
                  <a:srgbClr val="FFFFFF"/>
                </a:solidFill>
              </a:defRPr>
            </a:lvl6pPr>
            <a:lvl7pPr lvl="6" algn="ctr" rtl="0">
              <a:lnSpc>
                <a:spcPct val="100000"/>
              </a:lnSpc>
              <a:spcBef>
                <a:spcPts val="0"/>
              </a:spcBef>
              <a:spcAft>
                <a:spcPts val="0"/>
              </a:spcAft>
              <a:buClr>
                <a:srgbClr val="FFFFFF"/>
              </a:buClr>
              <a:buSzPts val="1000"/>
              <a:buNone/>
              <a:defRPr sz="750">
                <a:solidFill>
                  <a:srgbClr val="FFFFFF"/>
                </a:solidFill>
              </a:defRPr>
            </a:lvl7pPr>
            <a:lvl8pPr lvl="7" algn="ctr" rtl="0">
              <a:lnSpc>
                <a:spcPct val="100000"/>
              </a:lnSpc>
              <a:spcBef>
                <a:spcPts val="0"/>
              </a:spcBef>
              <a:spcAft>
                <a:spcPts val="0"/>
              </a:spcAft>
              <a:buClr>
                <a:srgbClr val="FFFFFF"/>
              </a:buClr>
              <a:buSzPts val="1000"/>
              <a:buNone/>
              <a:defRPr sz="750">
                <a:solidFill>
                  <a:srgbClr val="FFFFFF"/>
                </a:solidFill>
              </a:defRPr>
            </a:lvl8pPr>
            <a:lvl9pPr lvl="8" algn="ctr" rtl="0">
              <a:lnSpc>
                <a:spcPct val="100000"/>
              </a:lnSpc>
              <a:spcBef>
                <a:spcPts val="0"/>
              </a:spcBef>
              <a:spcAft>
                <a:spcPts val="0"/>
              </a:spcAft>
              <a:buClr>
                <a:srgbClr val="FFFFFF"/>
              </a:buClr>
              <a:buSzPts val="1000"/>
              <a:buNone/>
              <a:defRPr sz="750">
                <a:solidFill>
                  <a:srgbClr val="FFFFFF"/>
                </a:solidFill>
              </a:defRPr>
            </a:lvl9pPr>
          </a:lstStyle>
          <a:p>
            <a:endParaRPr/>
          </a:p>
        </p:txBody>
      </p:sp>
      <p:sp>
        <p:nvSpPr>
          <p:cNvPr id="68" name="Google Shape;68;p9"/>
          <p:cNvSpPr txBox="1">
            <a:spLocks noGrp="1"/>
          </p:cNvSpPr>
          <p:nvPr>
            <p:ph type="ctrTitle"/>
          </p:nvPr>
        </p:nvSpPr>
        <p:spPr>
          <a:xfrm>
            <a:off x="2650496" y="3503375"/>
            <a:ext cx="1557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9pPr>
          </a:lstStyle>
          <a:p>
            <a:endParaRPr/>
          </a:p>
        </p:txBody>
      </p:sp>
      <p:sp>
        <p:nvSpPr>
          <p:cNvPr id="69" name="Google Shape;69;p9"/>
          <p:cNvSpPr txBox="1">
            <a:spLocks noGrp="1"/>
          </p:cNvSpPr>
          <p:nvPr>
            <p:ph type="ctrTitle" idx="4"/>
          </p:nvPr>
        </p:nvSpPr>
        <p:spPr>
          <a:xfrm>
            <a:off x="4104417" y="3523450"/>
            <a:ext cx="1557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9pPr>
          </a:lstStyle>
          <a:p>
            <a:endParaRPr/>
          </a:p>
        </p:txBody>
      </p:sp>
      <p:sp>
        <p:nvSpPr>
          <p:cNvPr id="70" name="Google Shape;70;p9"/>
          <p:cNvSpPr txBox="1">
            <a:spLocks noGrp="1"/>
          </p:cNvSpPr>
          <p:nvPr>
            <p:ph type="ctrTitle" idx="5"/>
          </p:nvPr>
        </p:nvSpPr>
        <p:spPr>
          <a:xfrm>
            <a:off x="1196583" y="3503375"/>
            <a:ext cx="1557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750" b="0">
                <a:solidFill>
                  <a:srgbClr val="FFFFFF"/>
                </a:solidFill>
                <a:latin typeface="Roboto Black"/>
                <a:ea typeface="Roboto Black"/>
                <a:cs typeface="Roboto Black"/>
                <a:sym typeface="Roboto Black"/>
              </a:defRPr>
            </a:lvl9pPr>
          </a:lstStyle>
          <a:p>
            <a:endParaRPr/>
          </a:p>
        </p:txBody>
      </p:sp>
      <p:sp>
        <p:nvSpPr>
          <p:cNvPr id="71" name="Google Shape;71;p9"/>
          <p:cNvSpPr txBox="1">
            <a:spLocks noGrp="1"/>
          </p:cNvSpPr>
          <p:nvPr>
            <p:ph type="ctrTitle" idx="6"/>
          </p:nvPr>
        </p:nvSpPr>
        <p:spPr>
          <a:xfrm>
            <a:off x="233775" y="644550"/>
            <a:ext cx="639045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225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3900">
                <a:solidFill>
                  <a:srgbClr val="FFFFFF"/>
                </a:solidFill>
              </a:defRPr>
            </a:lvl2pPr>
            <a:lvl3pPr lvl="2" algn="ctr" rtl="0">
              <a:spcBef>
                <a:spcPts val="0"/>
              </a:spcBef>
              <a:spcAft>
                <a:spcPts val="0"/>
              </a:spcAft>
              <a:buClr>
                <a:srgbClr val="FFFFFF"/>
              </a:buClr>
              <a:buSzPts val="5200"/>
              <a:buNone/>
              <a:defRPr sz="3900">
                <a:solidFill>
                  <a:srgbClr val="FFFFFF"/>
                </a:solidFill>
              </a:defRPr>
            </a:lvl3pPr>
            <a:lvl4pPr lvl="3" algn="ctr" rtl="0">
              <a:spcBef>
                <a:spcPts val="0"/>
              </a:spcBef>
              <a:spcAft>
                <a:spcPts val="0"/>
              </a:spcAft>
              <a:buClr>
                <a:srgbClr val="FFFFFF"/>
              </a:buClr>
              <a:buSzPts val="5200"/>
              <a:buNone/>
              <a:defRPr sz="3900">
                <a:solidFill>
                  <a:srgbClr val="FFFFFF"/>
                </a:solidFill>
              </a:defRPr>
            </a:lvl4pPr>
            <a:lvl5pPr lvl="4" algn="ctr" rtl="0">
              <a:spcBef>
                <a:spcPts val="0"/>
              </a:spcBef>
              <a:spcAft>
                <a:spcPts val="0"/>
              </a:spcAft>
              <a:buClr>
                <a:srgbClr val="FFFFFF"/>
              </a:buClr>
              <a:buSzPts val="5200"/>
              <a:buNone/>
              <a:defRPr sz="3900">
                <a:solidFill>
                  <a:srgbClr val="FFFFFF"/>
                </a:solidFill>
              </a:defRPr>
            </a:lvl5pPr>
            <a:lvl6pPr lvl="5" algn="ctr" rtl="0">
              <a:spcBef>
                <a:spcPts val="0"/>
              </a:spcBef>
              <a:spcAft>
                <a:spcPts val="0"/>
              </a:spcAft>
              <a:buClr>
                <a:srgbClr val="FFFFFF"/>
              </a:buClr>
              <a:buSzPts val="5200"/>
              <a:buNone/>
              <a:defRPr sz="3900">
                <a:solidFill>
                  <a:srgbClr val="FFFFFF"/>
                </a:solidFill>
              </a:defRPr>
            </a:lvl6pPr>
            <a:lvl7pPr lvl="6" algn="ctr" rtl="0">
              <a:spcBef>
                <a:spcPts val="0"/>
              </a:spcBef>
              <a:spcAft>
                <a:spcPts val="0"/>
              </a:spcAft>
              <a:buClr>
                <a:srgbClr val="FFFFFF"/>
              </a:buClr>
              <a:buSzPts val="5200"/>
              <a:buNone/>
              <a:defRPr sz="3900">
                <a:solidFill>
                  <a:srgbClr val="FFFFFF"/>
                </a:solidFill>
              </a:defRPr>
            </a:lvl7pPr>
            <a:lvl8pPr lvl="7" algn="ctr" rtl="0">
              <a:spcBef>
                <a:spcPts val="0"/>
              </a:spcBef>
              <a:spcAft>
                <a:spcPts val="0"/>
              </a:spcAft>
              <a:buClr>
                <a:srgbClr val="FFFFFF"/>
              </a:buClr>
              <a:buSzPts val="5200"/>
              <a:buNone/>
              <a:defRPr sz="3900">
                <a:solidFill>
                  <a:srgbClr val="FFFFFF"/>
                </a:solidFill>
              </a:defRPr>
            </a:lvl8pPr>
            <a:lvl9pPr lvl="8" algn="ctr" rtl="0">
              <a:spcBef>
                <a:spcPts val="0"/>
              </a:spcBef>
              <a:spcAft>
                <a:spcPts val="0"/>
              </a:spcAft>
              <a:buClr>
                <a:srgbClr val="FFFFFF"/>
              </a:buClr>
              <a:buSzPts val="5200"/>
              <a:buNone/>
              <a:defRPr sz="3900">
                <a:solidFill>
                  <a:srgbClr val="FFFFFF"/>
                </a:solidFill>
              </a:defRPr>
            </a:lvl9pPr>
          </a:lstStyle>
          <a:p>
            <a:endParaRPr/>
          </a:p>
        </p:txBody>
      </p:sp>
      <p:sp>
        <p:nvSpPr>
          <p:cNvPr id="72" name="Google Shape;72;p9"/>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IMAGE">
  <p:cSld name="TITLE_1_1_2_1">
    <p:bg>
      <p:bgPr>
        <a:solidFill>
          <a:srgbClr val="000000"/>
        </a:solidFill>
        <a:effectLst/>
      </p:bgPr>
    </p:bg>
    <p:spTree>
      <p:nvGrpSpPr>
        <p:cNvPr id="1" name="Shape 73"/>
        <p:cNvGrpSpPr/>
        <p:nvPr/>
      </p:nvGrpSpPr>
      <p:grpSpPr>
        <a:xfrm>
          <a:off x="0" y="0"/>
          <a:ext cx="0" cy="0"/>
          <a:chOff x="0" y="0"/>
          <a:chExt cx="0" cy="0"/>
        </a:xfrm>
      </p:grpSpPr>
      <p:sp>
        <p:nvSpPr>
          <p:cNvPr id="74" name="Google Shape;74;p10"/>
          <p:cNvSpPr txBox="1">
            <a:spLocks noGrp="1"/>
          </p:cNvSpPr>
          <p:nvPr>
            <p:ph type="ctrTitle"/>
          </p:nvPr>
        </p:nvSpPr>
        <p:spPr>
          <a:xfrm>
            <a:off x="233775" y="644550"/>
            <a:ext cx="639045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225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3900">
                <a:solidFill>
                  <a:srgbClr val="FFFFFF"/>
                </a:solidFill>
              </a:defRPr>
            </a:lvl2pPr>
            <a:lvl3pPr lvl="2" algn="ctr" rtl="0">
              <a:spcBef>
                <a:spcPts val="0"/>
              </a:spcBef>
              <a:spcAft>
                <a:spcPts val="0"/>
              </a:spcAft>
              <a:buClr>
                <a:srgbClr val="FFFFFF"/>
              </a:buClr>
              <a:buSzPts val="5200"/>
              <a:buNone/>
              <a:defRPr sz="3900">
                <a:solidFill>
                  <a:srgbClr val="FFFFFF"/>
                </a:solidFill>
              </a:defRPr>
            </a:lvl3pPr>
            <a:lvl4pPr lvl="3" algn="ctr" rtl="0">
              <a:spcBef>
                <a:spcPts val="0"/>
              </a:spcBef>
              <a:spcAft>
                <a:spcPts val="0"/>
              </a:spcAft>
              <a:buClr>
                <a:srgbClr val="FFFFFF"/>
              </a:buClr>
              <a:buSzPts val="5200"/>
              <a:buNone/>
              <a:defRPr sz="3900">
                <a:solidFill>
                  <a:srgbClr val="FFFFFF"/>
                </a:solidFill>
              </a:defRPr>
            </a:lvl4pPr>
            <a:lvl5pPr lvl="4" algn="ctr" rtl="0">
              <a:spcBef>
                <a:spcPts val="0"/>
              </a:spcBef>
              <a:spcAft>
                <a:spcPts val="0"/>
              </a:spcAft>
              <a:buClr>
                <a:srgbClr val="FFFFFF"/>
              </a:buClr>
              <a:buSzPts val="5200"/>
              <a:buNone/>
              <a:defRPr sz="3900">
                <a:solidFill>
                  <a:srgbClr val="FFFFFF"/>
                </a:solidFill>
              </a:defRPr>
            </a:lvl5pPr>
            <a:lvl6pPr lvl="5" algn="ctr" rtl="0">
              <a:spcBef>
                <a:spcPts val="0"/>
              </a:spcBef>
              <a:spcAft>
                <a:spcPts val="0"/>
              </a:spcAft>
              <a:buClr>
                <a:srgbClr val="FFFFFF"/>
              </a:buClr>
              <a:buSzPts val="5200"/>
              <a:buNone/>
              <a:defRPr sz="3900">
                <a:solidFill>
                  <a:srgbClr val="FFFFFF"/>
                </a:solidFill>
              </a:defRPr>
            </a:lvl6pPr>
            <a:lvl7pPr lvl="6" algn="ctr" rtl="0">
              <a:spcBef>
                <a:spcPts val="0"/>
              </a:spcBef>
              <a:spcAft>
                <a:spcPts val="0"/>
              </a:spcAft>
              <a:buClr>
                <a:srgbClr val="FFFFFF"/>
              </a:buClr>
              <a:buSzPts val="5200"/>
              <a:buNone/>
              <a:defRPr sz="3900">
                <a:solidFill>
                  <a:srgbClr val="FFFFFF"/>
                </a:solidFill>
              </a:defRPr>
            </a:lvl7pPr>
            <a:lvl8pPr lvl="7" algn="ctr" rtl="0">
              <a:spcBef>
                <a:spcPts val="0"/>
              </a:spcBef>
              <a:spcAft>
                <a:spcPts val="0"/>
              </a:spcAft>
              <a:buClr>
                <a:srgbClr val="FFFFFF"/>
              </a:buClr>
              <a:buSzPts val="5200"/>
              <a:buNone/>
              <a:defRPr sz="3900">
                <a:solidFill>
                  <a:srgbClr val="FFFFFF"/>
                </a:solidFill>
              </a:defRPr>
            </a:lvl8pPr>
            <a:lvl9pPr lvl="8" algn="ctr" rtl="0">
              <a:spcBef>
                <a:spcPts val="0"/>
              </a:spcBef>
              <a:spcAft>
                <a:spcPts val="0"/>
              </a:spcAft>
              <a:buClr>
                <a:srgbClr val="FFFFFF"/>
              </a:buClr>
              <a:buSzPts val="5200"/>
              <a:buNone/>
              <a:defRPr sz="3900">
                <a:solidFill>
                  <a:srgbClr val="FFFFFF"/>
                </a:solidFill>
              </a:defRPr>
            </a:lvl9pPr>
          </a:lstStyle>
          <a:p>
            <a:endParaRPr/>
          </a:p>
        </p:txBody>
      </p:sp>
      <p:sp>
        <p:nvSpPr>
          <p:cNvPr id="75" name="Google Shape;75;p10"/>
          <p:cNvSpPr txBox="1">
            <a:spLocks noGrp="1"/>
          </p:cNvSpPr>
          <p:nvPr>
            <p:ph type="sldNum" idx="12"/>
          </p:nvPr>
        </p:nvSpPr>
        <p:spPr>
          <a:xfrm>
            <a:off x="6417588" y="4749851"/>
            <a:ext cx="411525"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 smtClean="0"/>
              <a:pPr/>
              <a:t>‹#›</a:t>
            </a:fld>
            <a:endParaRPr lang="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9525" y="445025"/>
            <a:ext cx="639045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233775" y="1152475"/>
            <a:ext cx="639045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
        <p:nvSpPr>
          <p:cNvPr id="8" name="Google Shape;8;p1"/>
          <p:cNvSpPr txBox="1">
            <a:spLocks noGrp="1"/>
          </p:cNvSpPr>
          <p:nvPr>
            <p:ph type="sldNum" idx="12"/>
          </p:nvPr>
        </p:nvSpPr>
        <p:spPr>
          <a:xfrm>
            <a:off x="6417588" y="4749851"/>
            <a:ext cx="411525" cy="393600"/>
          </a:xfrm>
          <a:prstGeom prst="rect">
            <a:avLst/>
          </a:prstGeom>
          <a:noFill/>
          <a:ln>
            <a:noFill/>
          </a:ln>
        </p:spPr>
        <p:txBody>
          <a:bodyPr spcFirstLastPara="1" wrap="square" lIns="91425" tIns="91425" rIns="91425" bIns="91425" anchor="t" anchorCtr="0">
            <a:noAutofit/>
          </a:bodyPr>
          <a:lstStyle>
            <a:lvl1pPr lvl="0" algn="r">
              <a:buNone/>
              <a:defRPr sz="975">
                <a:solidFill>
                  <a:srgbClr val="FFFFFF"/>
                </a:solidFill>
                <a:latin typeface="Roboto Light"/>
                <a:ea typeface="Roboto Light"/>
                <a:cs typeface="Roboto Light"/>
                <a:sym typeface="Roboto Light"/>
              </a:defRPr>
            </a:lvl1pPr>
            <a:lvl2pPr lvl="1" algn="r">
              <a:buNone/>
              <a:defRPr sz="975">
                <a:solidFill>
                  <a:srgbClr val="FFFFFF"/>
                </a:solidFill>
                <a:latin typeface="Roboto Light"/>
                <a:ea typeface="Roboto Light"/>
                <a:cs typeface="Roboto Light"/>
                <a:sym typeface="Roboto Light"/>
              </a:defRPr>
            </a:lvl2pPr>
            <a:lvl3pPr lvl="2" algn="r">
              <a:buNone/>
              <a:defRPr sz="975">
                <a:solidFill>
                  <a:srgbClr val="FFFFFF"/>
                </a:solidFill>
                <a:latin typeface="Roboto Light"/>
                <a:ea typeface="Roboto Light"/>
                <a:cs typeface="Roboto Light"/>
                <a:sym typeface="Roboto Light"/>
              </a:defRPr>
            </a:lvl3pPr>
            <a:lvl4pPr lvl="3" algn="r">
              <a:buNone/>
              <a:defRPr sz="975">
                <a:solidFill>
                  <a:srgbClr val="FFFFFF"/>
                </a:solidFill>
                <a:latin typeface="Roboto Light"/>
                <a:ea typeface="Roboto Light"/>
                <a:cs typeface="Roboto Light"/>
                <a:sym typeface="Roboto Light"/>
              </a:defRPr>
            </a:lvl4pPr>
            <a:lvl5pPr lvl="4" algn="r">
              <a:buNone/>
              <a:defRPr sz="975">
                <a:solidFill>
                  <a:srgbClr val="FFFFFF"/>
                </a:solidFill>
                <a:latin typeface="Roboto Light"/>
                <a:ea typeface="Roboto Light"/>
                <a:cs typeface="Roboto Light"/>
                <a:sym typeface="Roboto Light"/>
              </a:defRPr>
            </a:lvl5pPr>
            <a:lvl6pPr lvl="5" algn="r">
              <a:buNone/>
              <a:defRPr sz="975">
                <a:solidFill>
                  <a:srgbClr val="FFFFFF"/>
                </a:solidFill>
                <a:latin typeface="Roboto Light"/>
                <a:ea typeface="Roboto Light"/>
                <a:cs typeface="Roboto Light"/>
                <a:sym typeface="Roboto Light"/>
              </a:defRPr>
            </a:lvl6pPr>
            <a:lvl7pPr lvl="6" algn="r">
              <a:buNone/>
              <a:defRPr sz="975">
                <a:solidFill>
                  <a:srgbClr val="FFFFFF"/>
                </a:solidFill>
                <a:latin typeface="Roboto Light"/>
                <a:ea typeface="Roboto Light"/>
                <a:cs typeface="Roboto Light"/>
                <a:sym typeface="Roboto Light"/>
              </a:defRPr>
            </a:lvl7pPr>
            <a:lvl8pPr lvl="7" algn="r">
              <a:buNone/>
              <a:defRPr sz="975">
                <a:solidFill>
                  <a:srgbClr val="FFFFFF"/>
                </a:solidFill>
                <a:latin typeface="Roboto Light"/>
                <a:ea typeface="Roboto Light"/>
                <a:cs typeface="Roboto Light"/>
                <a:sym typeface="Roboto Light"/>
              </a:defRPr>
            </a:lvl8pPr>
            <a:lvl9pPr lvl="8" algn="r">
              <a:buNone/>
              <a:defRPr sz="975">
                <a:solidFill>
                  <a:srgbClr val="FFFFFF"/>
                </a:solidFill>
                <a:latin typeface="Roboto Light"/>
                <a:ea typeface="Roboto Light"/>
                <a:cs typeface="Roboto Light"/>
                <a:sym typeface="Roboto Light"/>
              </a:defRPr>
            </a:lvl9pPr>
          </a:lstStyle>
          <a:p>
            <a:fld id="{00000000-1234-1234-1234-123412341234}" type="slidenum">
              <a:rPr lang="es" smtClean="0"/>
              <a:pPr/>
              <a:t>‹#›</a:t>
            </a:fld>
            <a:endParaRPr lang="es"/>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ctrTitle"/>
          </p:nvPr>
        </p:nvSpPr>
        <p:spPr>
          <a:xfrm>
            <a:off x="3498225" y="2459391"/>
            <a:ext cx="2785050" cy="454950"/>
          </a:xfrm>
          <a:prstGeom prst="rect">
            <a:avLst/>
          </a:prstGeom>
        </p:spPr>
        <p:txBody>
          <a:bodyPr spcFirstLastPara="1" wrap="square" lIns="68569" tIns="68569" rIns="68569" bIns="68569" anchor="b" anchorCtr="0">
            <a:noAutofit/>
          </a:bodyPr>
          <a:lstStyle/>
          <a:p>
            <a:r>
              <a:rPr lang="es"/>
              <a:t>SPM FINAL PRESENTATION</a:t>
            </a:r>
            <a:endParaRPr/>
          </a:p>
          <a:p>
            <a:r>
              <a:rPr lang="es"/>
              <a:t>G6T6</a:t>
            </a:r>
            <a:endParaRPr/>
          </a:p>
        </p:txBody>
      </p:sp>
      <p:sp>
        <p:nvSpPr>
          <p:cNvPr id="119" name="Google Shape;119;p18"/>
          <p:cNvSpPr txBox="1">
            <a:spLocks noGrp="1"/>
          </p:cNvSpPr>
          <p:nvPr>
            <p:ph type="subTitle" idx="1"/>
          </p:nvPr>
        </p:nvSpPr>
        <p:spPr>
          <a:xfrm>
            <a:off x="5432475" y="3114366"/>
            <a:ext cx="2347200" cy="454950"/>
          </a:xfrm>
          <a:prstGeom prst="rect">
            <a:avLst/>
          </a:prstGeom>
        </p:spPr>
        <p:txBody>
          <a:bodyPr spcFirstLastPara="1" wrap="square" lIns="68569" tIns="68569" rIns="68569" bIns="68569" anchor="t" anchorCtr="0">
            <a:noAutofit/>
          </a:bodyPr>
          <a:lstStyle/>
          <a:p>
            <a:pPr marL="0" indent="0" algn="l">
              <a:buClr>
                <a:schemeClr val="dk1"/>
              </a:buClr>
              <a:buSzPts val="1100"/>
            </a:pPr>
            <a:r>
              <a:rPr lang="es" sz="1350">
                <a:latin typeface="Quattrocento Sans"/>
                <a:ea typeface="Quattrocento Sans"/>
                <a:cs typeface="Quattrocento Sans"/>
                <a:sym typeface="Quattrocento Sans"/>
              </a:rPr>
              <a:t>Zheng Yang</a:t>
            </a:r>
            <a:endParaRPr sz="1350">
              <a:latin typeface="Quattrocento Sans"/>
              <a:ea typeface="Quattrocento Sans"/>
              <a:cs typeface="Quattrocento Sans"/>
              <a:sym typeface="Quattrocento Sans"/>
            </a:endParaRPr>
          </a:p>
          <a:p>
            <a:pPr marL="0" indent="0" algn="l">
              <a:buClr>
                <a:schemeClr val="dk1"/>
              </a:buClr>
              <a:buSzPts val="1100"/>
            </a:pPr>
            <a:r>
              <a:rPr lang="es" sz="1350">
                <a:latin typeface="Quattrocento Sans"/>
                <a:ea typeface="Quattrocento Sans"/>
                <a:cs typeface="Quattrocento Sans"/>
                <a:sym typeface="Quattrocento Sans"/>
              </a:rPr>
              <a:t>Maurice</a:t>
            </a:r>
            <a:endParaRPr sz="1350">
              <a:latin typeface="Quattrocento Sans"/>
              <a:ea typeface="Quattrocento Sans"/>
              <a:cs typeface="Quattrocento Sans"/>
              <a:sym typeface="Quattrocento Sans"/>
            </a:endParaRPr>
          </a:p>
          <a:p>
            <a:pPr marL="0" indent="0" algn="l">
              <a:buClr>
                <a:schemeClr val="dk1"/>
              </a:buClr>
              <a:buSzPts val="1100"/>
            </a:pPr>
            <a:r>
              <a:rPr lang="es" sz="1350">
                <a:latin typeface="Quattrocento Sans"/>
                <a:ea typeface="Quattrocento Sans"/>
                <a:cs typeface="Quattrocento Sans"/>
                <a:sym typeface="Quattrocento Sans"/>
              </a:rPr>
              <a:t>Sebastian</a:t>
            </a:r>
            <a:endParaRPr sz="1350">
              <a:latin typeface="Quattrocento Sans"/>
              <a:ea typeface="Quattrocento Sans"/>
              <a:cs typeface="Quattrocento Sans"/>
              <a:sym typeface="Quattrocento Sans"/>
            </a:endParaRPr>
          </a:p>
          <a:p>
            <a:pPr marL="0" indent="0" algn="l">
              <a:buClr>
                <a:schemeClr val="dk1"/>
              </a:buClr>
              <a:buSzPts val="1100"/>
            </a:pPr>
            <a:r>
              <a:rPr lang="es" sz="1350">
                <a:latin typeface="Quattrocento Sans"/>
                <a:ea typeface="Quattrocento Sans"/>
                <a:cs typeface="Quattrocento Sans"/>
                <a:sym typeface="Quattrocento Sans"/>
              </a:rPr>
              <a:t>SuJuan</a:t>
            </a:r>
            <a:endParaRPr sz="1350">
              <a:latin typeface="Quattrocento Sans"/>
              <a:ea typeface="Quattrocento Sans"/>
              <a:cs typeface="Quattrocento Sans"/>
              <a:sym typeface="Quattrocento Sans"/>
            </a:endParaRPr>
          </a:p>
          <a:p>
            <a:pPr marL="0" indent="0" algn="l">
              <a:buClr>
                <a:schemeClr val="dk1"/>
              </a:buClr>
              <a:buSzPts val="1100"/>
            </a:pPr>
            <a:r>
              <a:rPr lang="es" sz="1350">
                <a:latin typeface="Quattrocento Sans"/>
                <a:ea typeface="Quattrocento Sans"/>
                <a:cs typeface="Quattrocento Sans"/>
                <a:sym typeface="Quattrocento Sans"/>
              </a:rPr>
              <a:t>ZiCan</a:t>
            </a:r>
            <a:endParaRPr>
              <a:solidFill>
                <a:srgbClr val="FFFFFF"/>
              </a:solidFill>
            </a:endParaRPr>
          </a:p>
        </p:txBody>
      </p:sp>
      <p:sp>
        <p:nvSpPr>
          <p:cNvPr id="120" name="Google Shape;120;p18"/>
          <p:cNvSpPr/>
          <p:nvPr/>
        </p:nvSpPr>
        <p:spPr>
          <a:xfrm>
            <a:off x="1679068" y="4009421"/>
            <a:ext cx="612017" cy="32090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21" name="Google Shape;121;p18"/>
          <p:cNvSpPr/>
          <p:nvPr/>
        </p:nvSpPr>
        <p:spPr>
          <a:xfrm>
            <a:off x="2602798" y="1554246"/>
            <a:ext cx="304874" cy="95434"/>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22" name="Google Shape;122;p18"/>
          <p:cNvSpPr/>
          <p:nvPr/>
        </p:nvSpPr>
        <p:spPr>
          <a:xfrm>
            <a:off x="2669276" y="1649933"/>
            <a:ext cx="171918" cy="68512"/>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23" name="Google Shape;123;p18"/>
          <p:cNvSpPr/>
          <p:nvPr/>
        </p:nvSpPr>
        <p:spPr>
          <a:xfrm>
            <a:off x="2718550" y="1737898"/>
            <a:ext cx="85968" cy="73802"/>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24" name="Google Shape;124;p18"/>
          <p:cNvSpPr/>
          <p:nvPr/>
        </p:nvSpPr>
        <p:spPr>
          <a:xfrm>
            <a:off x="2534034" y="1454529"/>
            <a:ext cx="442402" cy="122933"/>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25" name="Google Shape;125;p18"/>
          <p:cNvSpPr/>
          <p:nvPr/>
        </p:nvSpPr>
        <p:spPr>
          <a:xfrm>
            <a:off x="-169561" y="1319594"/>
            <a:ext cx="2586709" cy="2977498"/>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26" name="Google Shape;126;p18"/>
          <p:cNvSpPr/>
          <p:nvPr/>
        </p:nvSpPr>
        <p:spPr>
          <a:xfrm>
            <a:off x="27570" y="2636415"/>
            <a:ext cx="703707" cy="702574"/>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27" name="Google Shape;127;p18"/>
          <p:cNvSpPr/>
          <p:nvPr/>
        </p:nvSpPr>
        <p:spPr>
          <a:xfrm>
            <a:off x="1241255" y="2686859"/>
            <a:ext cx="18" cy="18"/>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28" name="Google Shape;128;p18"/>
          <p:cNvSpPr/>
          <p:nvPr/>
        </p:nvSpPr>
        <p:spPr>
          <a:xfrm>
            <a:off x="773659" y="2558257"/>
            <a:ext cx="502006" cy="495599"/>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29" name="Google Shape;129;p18"/>
          <p:cNvSpPr/>
          <p:nvPr/>
        </p:nvSpPr>
        <p:spPr>
          <a:xfrm>
            <a:off x="-1147153" y="2121831"/>
            <a:ext cx="319775" cy="318623"/>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30" name="Google Shape;130;p18"/>
          <p:cNvSpPr/>
          <p:nvPr/>
        </p:nvSpPr>
        <p:spPr>
          <a:xfrm>
            <a:off x="-806772" y="2087457"/>
            <a:ext cx="225799" cy="223496"/>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31" name="Google Shape;131;p18"/>
          <p:cNvSpPr/>
          <p:nvPr/>
        </p:nvSpPr>
        <p:spPr>
          <a:xfrm>
            <a:off x="1495686" y="2118393"/>
            <a:ext cx="740384" cy="28668"/>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32" name="Google Shape;132;p18"/>
          <p:cNvSpPr/>
          <p:nvPr/>
        </p:nvSpPr>
        <p:spPr>
          <a:xfrm>
            <a:off x="1495686" y="2216958"/>
            <a:ext cx="740384" cy="28668"/>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33" name="Google Shape;133;p18"/>
          <p:cNvSpPr/>
          <p:nvPr/>
        </p:nvSpPr>
        <p:spPr>
          <a:xfrm>
            <a:off x="1495686" y="2315524"/>
            <a:ext cx="740384" cy="28668"/>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34" name="Google Shape;134;p18"/>
          <p:cNvSpPr/>
          <p:nvPr/>
        </p:nvSpPr>
        <p:spPr>
          <a:xfrm>
            <a:off x="1495686" y="2513789"/>
            <a:ext cx="740384" cy="28668"/>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35" name="Google Shape;135;p18"/>
          <p:cNvSpPr/>
          <p:nvPr/>
        </p:nvSpPr>
        <p:spPr>
          <a:xfrm>
            <a:off x="1495686" y="2612354"/>
            <a:ext cx="740384" cy="28668"/>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36" name="Google Shape;136;p18"/>
          <p:cNvSpPr/>
          <p:nvPr/>
        </p:nvSpPr>
        <p:spPr>
          <a:xfrm>
            <a:off x="1495686" y="2809485"/>
            <a:ext cx="740384" cy="28668"/>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37" name="Google Shape;137;p18"/>
          <p:cNvSpPr/>
          <p:nvPr/>
        </p:nvSpPr>
        <p:spPr>
          <a:xfrm>
            <a:off x="1495686" y="2908050"/>
            <a:ext cx="740384" cy="28668"/>
          </a:xfrm>
          <a:custGeom>
            <a:avLst/>
            <a:gdLst/>
            <a:ahLst/>
            <a:cxnLst/>
            <a:rect l="l" t="t" r="r" b="b"/>
            <a:pathLst>
              <a:path w="41141" h="1593" extrusionOk="0">
                <a:moveTo>
                  <a:pt x="1" y="0"/>
                </a:moveTo>
                <a:lnTo>
                  <a:pt x="1" y="1592"/>
                </a:lnTo>
                <a:lnTo>
                  <a:pt x="41140" y="1592"/>
                </a:lnTo>
                <a:lnTo>
                  <a:pt x="41140"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38" name="Google Shape;138;p18"/>
          <p:cNvSpPr/>
          <p:nvPr/>
        </p:nvSpPr>
        <p:spPr>
          <a:xfrm>
            <a:off x="1495686" y="3105164"/>
            <a:ext cx="740384" cy="28668"/>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39" name="Google Shape;139;p18"/>
          <p:cNvSpPr/>
          <p:nvPr/>
        </p:nvSpPr>
        <p:spPr>
          <a:xfrm>
            <a:off x="43623" y="2118393"/>
            <a:ext cx="1279030" cy="28668"/>
          </a:xfrm>
          <a:custGeom>
            <a:avLst/>
            <a:gdLst/>
            <a:ahLst/>
            <a:cxnLst/>
            <a:rect l="l" t="t" r="r" b="b"/>
            <a:pathLst>
              <a:path w="71072" h="1593" extrusionOk="0">
                <a:moveTo>
                  <a:pt x="0" y="1"/>
                </a:moveTo>
                <a:lnTo>
                  <a:pt x="0" y="1593"/>
                </a:lnTo>
                <a:lnTo>
                  <a:pt x="71071" y="1593"/>
                </a:lnTo>
                <a:lnTo>
                  <a:pt x="71071"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40" name="Google Shape;140;p18"/>
          <p:cNvSpPr/>
          <p:nvPr/>
        </p:nvSpPr>
        <p:spPr>
          <a:xfrm>
            <a:off x="43623" y="2216958"/>
            <a:ext cx="1279030" cy="28668"/>
          </a:xfrm>
          <a:custGeom>
            <a:avLst/>
            <a:gdLst/>
            <a:ahLst/>
            <a:cxnLst/>
            <a:rect l="l" t="t" r="r" b="b"/>
            <a:pathLst>
              <a:path w="71072" h="1593" extrusionOk="0">
                <a:moveTo>
                  <a:pt x="0" y="1"/>
                </a:moveTo>
                <a:lnTo>
                  <a:pt x="0" y="1593"/>
                </a:lnTo>
                <a:lnTo>
                  <a:pt x="71071" y="1593"/>
                </a:lnTo>
                <a:lnTo>
                  <a:pt x="71071"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41" name="Google Shape;141;p18"/>
          <p:cNvSpPr/>
          <p:nvPr/>
        </p:nvSpPr>
        <p:spPr>
          <a:xfrm>
            <a:off x="43623" y="2415223"/>
            <a:ext cx="860707" cy="28686"/>
          </a:xfrm>
          <a:custGeom>
            <a:avLst/>
            <a:gdLst/>
            <a:ahLst/>
            <a:cxnLst/>
            <a:rect l="l" t="t" r="r" b="b"/>
            <a:pathLst>
              <a:path w="47827" h="1594" extrusionOk="0">
                <a:moveTo>
                  <a:pt x="0" y="1"/>
                </a:moveTo>
                <a:lnTo>
                  <a:pt x="0" y="1593"/>
                </a:lnTo>
                <a:lnTo>
                  <a:pt x="47827" y="1593"/>
                </a:lnTo>
                <a:lnTo>
                  <a:pt x="47827"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42" name="Google Shape;142;p18"/>
          <p:cNvSpPr/>
          <p:nvPr/>
        </p:nvSpPr>
        <p:spPr>
          <a:xfrm>
            <a:off x="1581637" y="1918976"/>
            <a:ext cx="526067" cy="85986"/>
          </a:xfrm>
          <a:custGeom>
            <a:avLst/>
            <a:gdLst/>
            <a:ahLst/>
            <a:cxnLst/>
            <a:rect l="l" t="t" r="r" b="b"/>
            <a:pathLst>
              <a:path w="29232" h="4778" extrusionOk="0">
                <a:moveTo>
                  <a:pt x="1" y="1"/>
                </a:moveTo>
                <a:lnTo>
                  <a:pt x="1" y="4777"/>
                </a:lnTo>
                <a:lnTo>
                  <a:pt x="29232" y="4777"/>
                </a:lnTo>
                <a:lnTo>
                  <a:pt x="29232"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43" name="Google Shape;143;p18"/>
          <p:cNvSpPr/>
          <p:nvPr/>
        </p:nvSpPr>
        <p:spPr>
          <a:xfrm>
            <a:off x="420680" y="1918976"/>
            <a:ext cx="524915" cy="85986"/>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44" name="Google Shape;144;p18"/>
          <p:cNvSpPr/>
          <p:nvPr/>
        </p:nvSpPr>
        <p:spPr>
          <a:xfrm>
            <a:off x="-1155179" y="2883971"/>
            <a:ext cx="551279" cy="1116290"/>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45" name="Google Shape;145;p18"/>
          <p:cNvSpPr/>
          <p:nvPr/>
        </p:nvSpPr>
        <p:spPr>
          <a:xfrm>
            <a:off x="-907623" y="3671325"/>
            <a:ext cx="57318" cy="286536"/>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46" name="Google Shape;146;p18"/>
          <p:cNvSpPr/>
          <p:nvPr/>
        </p:nvSpPr>
        <p:spPr>
          <a:xfrm>
            <a:off x="18392" y="939099"/>
            <a:ext cx="921462" cy="319757"/>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47" name="Google Shape;147;p18"/>
          <p:cNvSpPr/>
          <p:nvPr/>
        </p:nvSpPr>
        <p:spPr>
          <a:xfrm>
            <a:off x="1954123" y="717619"/>
            <a:ext cx="826334" cy="276494"/>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48" name="Google Shape;148;p18"/>
          <p:cNvSpPr/>
          <p:nvPr/>
        </p:nvSpPr>
        <p:spPr>
          <a:xfrm>
            <a:off x="-556930" y="2347611"/>
            <a:ext cx="175373" cy="15003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49" name="Google Shape;149;p18"/>
          <p:cNvSpPr/>
          <p:nvPr/>
        </p:nvSpPr>
        <p:spPr>
          <a:xfrm>
            <a:off x="1789080" y="1706728"/>
            <a:ext cx="175373" cy="150377"/>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50" name="Google Shape;150;p18"/>
          <p:cNvSpPr/>
          <p:nvPr/>
        </p:nvSpPr>
        <p:spPr>
          <a:xfrm>
            <a:off x="2504232" y="2498293"/>
            <a:ext cx="142135" cy="120953"/>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51" name="Google Shape;151;p18"/>
          <p:cNvSpPr/>
          <p:nvPr/>
        </p:nvSpPr>
        <p:spPr>
          <a:xfrm>
            <a:off x="557056" y="4024897"/>
            <a:ext cx="142135" cy="122069"/>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52" name="Google Shape;152;p18"/>
          <p:cNvSpPr/>
          <p:nvPr/>
        </p:nvSpPr>
        <p:spPr>
          <a:xfrm>
            <a:off x="2932867" y="1209240"/>
            <a:ext cx="140983" cy="121817"/>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53" name="Google Shape;153;p18"/>
          <p:cNvSpPr/>
          <p:nvPr/>
        </p:nvSpPr>
        <p:spPr>
          <a:xfrm>
            <a:off x="915775" y="3801960"/>
            <a:ext cx="207137" cy="149639"/>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54" name="Google Shape;154;p18"/>
          <p:cNvSpPr/>
          <p:nvPr/>
        </p:nvSpPr>
        <p:spPr>
          <a:xfrm>
            <a:off x="-530566" y="2525252"/>
            <a:ext cx="146705" cy="1050963"/>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55" name="Google Shape;155;p18"/>
          <p:cNvSpPr/>
          <p:nvPr/>
        </p:nvSpPr>
        <p:spPr>
          <a:xfrm>
            <a:off x="2684158" y="1928155"/>
            <a:ext cx="584519" cy="537530"/>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56" name="Google Shape;156;p18"/>
          <p:cNvSpPr/>
          <p:nvPr/>
        </p:nvSpPr>
        <p:spPr>
          <a:xfrm>
            <a:off x="-1040580" y="1263427"/>
            <a:ext cx="699137" cy="537530"/>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57" name="Google Shape;157;p18"/>
          <p:cNvSpPr/>
          <p:nvPr/>
        </p:nvSpPr>
        <p:spPr>
          <a:xfrm>
            <a:off x="2496206" y="2871374"/>
            <a:ext cx="177659" cy="1104826"/>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58" name="Google Shape;158;p18"/>
          <p:cNvSpPr/>
          <p:nvPr/>
        </p:nvSpPr>
        <p:spPr>
          <a:xfrm>
            <a:off x="2819761" y="2832898"/>
            <a:ext cx="94787" cy="5339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59" name="Google Shape;159;p18"/>
          <p:cNvSpPr/>
          <p:nvPr/>
        </p:nvSpPr>
        <p:spPr>
          <a:xfrm>
            <a:off x="3155210" y="3367621"/>
            <a:ext cx="113466" cy="127234"/>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60" name="Google Shape;160;p18"/>
          <p:cNvSpPr/>
          <p:nvPr/>
        </p:nvSpPr>
        <p:spPr>
          <a:xfrm>
            <a:off x="2927127" y="2886166"/>
            <a:ext cx="225799" cy="236201"/>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61" name="Google Shape;161;p18"/>
          <p:cNvSpPr/>
          <p:nvPr/>
        </p:nvSpPr>
        <p:spPr>
          <a:xfrm>
            <a:off x="2519134" y="2744159"/>
            <a:ext cx="176147" cy="113466"/>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62" name="Google Shape;162;p18"/>
          <p:cNvSpPr/>
          <p:nvPr/>
        </p:nvSpPr>
        <p:spPr>
          <a:xfrm>
            <a:off x="3180495" y="3253992"/>
            <a:ext cx="42345" cy="84996"/>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63" name="Google Shape;163;p18"/>
          <p:cNvSpPr/>
          <p:nvPr/>
        </p:nvSpPr>
        <p:spPr>
          <a:xfrm>
            <a:off x="2717398" y="2799803"/>
            <a:ext cx="87120" cy="42939"/>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64" name="Google Shape;164;p18"/>
          <p:cNvSpPr/>
          <p:nvPr/>
        </p:nvSpPr>
        <p:spPr>
          <a:xfrm>
            <a:off x="3143568" y="3144648"/>
            <a:ext cx="55195" cy="8316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65" name="Google Shape;165;p18"/>
          <p:cNvSpPr/>
          <p:nvPr/>
        </p:nvSpPr>
        <p:spPr>
          <a:xfrm>
            <a:off x="-1435957" y="2133240"/>
            <a:ext cx="161606" cy="311803"/>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66" name="Google Shape;166;p18"/>
          <p:cNvSpPr/>
          <p:nvPr/>
        </p:nvSpPr>
        <p:spPr>
          <a:xfrm>
            <a:off x="-1306924" y="2578089"/>
            <a:ext cx="65813" cy="77834"/>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67" name="Google Shape;167;p18"/>
          <p:cNvSpPr/>
          <p:nvPr/>
        </p:nvSpPr>
        <p:spPr>
          <a:xfrm>
            <a:off x="-1347722" y="2473081"/>
            <a:ext cx="51596" cy="8199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68" name="Google Shape;168;p18"/>
          <p:cNvSpPr/>
          <p:nvPr/>
        </p:nvSpPr>
        <p:spPr>
          <a:xfrm>
            <a:off x="-1333972" y="2026828"/>
            <a:ext cx="58164" cy="8127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69" name="Google Shape;169;p18"/>
          <p:cNvSpPr/>
          <p:nvPr/>
        </p:nvSpPr>
        <p:spPr>
          <a:xfrm>
            <a:off x="-1235407" y="1781449"/>
            <a:ext cx="160472" cy="160472"/>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70" name="Google Shape;170;p18"/>
          <p:cNvSpPr/>
          <p:nvPr/>
        </p:nvSpPr>
        <p:spPr>
          <a:xfrm>
            <a:off x="-1282396" y="1931053"/>
            <a:ext cx="65345" cy="75044"/>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71" name="Google Shape;171;p18"/>
          <p:cNvSpPr/>
          <p:nvPr/>
        </p:nvSpPr>
        <p:spPr>
          <a:xfrm>
            <a:off x="-1244189" y="2672102"/>
            <a:ext cx="166970" cy="169489"/>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72" name="Google Shape;172;p18"/>
          <p:cNvSpPr/>
          <p:nvPr/>
        </p:nvSpPr>
        <p:spPr>
          <a:xfrm>
            <a:off x="-621680" y="4045845"/>
            <a:ext cx="232098" cy="236363"/>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73" name="Google Shape;173;p18"/>
          <p:cNvSpPr/>
          <p:nvPr/>
        </p:nvSpPr>
        <p:spPr>
          <a:xfrm>
            <a:off x="-276315" y="4324715"/>
            <a:ext cx="94175" cy="43443"/>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74" name="Google Shape;174;p18"/>
          <p:cNvSpPr/>
          <p:nvPr/>
        </p:nvSpPr>
        <p:spPr>
          <a:xfrm>
            <a:off x="-688825" y="3829080"/>
            <a:ext cx="40222" cy="84079"/>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75" name="Google Shape;175;p18"/>
          <p:cNvSpPr/>
          <p:nvPr/>
        </p:nvSpPr>
        <p:spPr>
          <a:xfrm>
            <a:off x="-665826" y="3940585"/>
            <a:ext cx="53899" cy="82603"/>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76" name="Google Shape;176;p18"/>
          <p:cNvSpPr/>
          <p:nvPr/>
        </p:nvSpPr>
        <p:spPr>
          <a:xfrm>
            <a:off x="-733419" y="3672477"/>
            <a:ext cx="113466" cy="128367"/>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77" name="Google Shape;177;p18"/>
          <p:cNvSpPr/>
          <p:nvPr/>
        </p:nvSpPr>
        <p:spPr>
          <a:xfrm>
            <a:off x="-382097" y="4282119"/>
            <a:ext cx="94517" cy="528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78" name="Google Shape;178;p18"/>
          <p:cNvSpPr/>
          <p:nvPr/>
        </p:nvSpPr>
        <p:spPr>
          <a:xfrm>
            <a:off x="-156945" y="4310840"/>
            <a:ext cx="170785" cy="113466"/>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79" name="Google Shape;179;p18"/>
          <p:cNvSpPr/>
          <p:nvPr/>
        </p:nvSpPr>
        <p:spPr>
          <a:xfrm>
            <a:off x="998288" y="1875425"/>
            <a:ext cx="173088" cy="173088"/>
          </a:xfrm>
          <a:custGeom>
            <a:avLst/>
            <a:gdLst/>
            <a:ahLst/>
            <a:cxnLst/>
            <a:rect l="l" t="t" r="r" b="b"/>
            <a:pathLst>
              <a:path w="9618" h="9618" extrusionOk="0">
                <a:moveTo>
                  <a:pt x="1" y="1"/>
                </a:moveTo>
                <a:lnTo>
                  <a:pt x="1" y="9617"/>
                </a:lnTo>
                <a:lnTo>
                  <a:pt x="9617" y="9617"/>
                </a:lnTo>
                <a:lnTo>
                  <a:pt x="9617"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80" name="Google Shape;180;p18"/>
          <p:cNvSpPr/>
          <p:nvPr/>
        </p:nvSpPr>
        <p:spPr>
          <a:xfrm>
            <a:off x="1789079" y="1084634"/>
            <a:ext cx="173070" cy="173088"/>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81" name="Google Shape;181;p18"/>
          <p:cNvSpPr/>
          <p:nvPr/>
        </p:nvSpPr>
        <p:spPr>
          <a:xfrm>
            <a:off x="2222303" y="1084634"/>
            <a:ext cx="173070" cy="173088"/>
          </a:xfrm>
          <a:custGeom>
            <a:avLst/>
            <a:gdLst/>
            <a:ahLst/>
            <a:cxnLst/>
            <a:rect l="l" t="t" r="r" b="b"/>
            <a:pathLst>
              <a:path w="9617" h="9618" extrusionOk="0">
                <a:moveTo>
                  <a:pt x="0" y="1"/>
                </a:moveTo>
                <a:lnTo>
                  <a:pt x="0" y="9617"/>
                </a:lnTo>
                <a:lnTo>
                  <a:pt x="9617" y="9617"/>
                </a:lnTo>
                <a:lnTo>
                  <a:pt x="9617"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82" name="Google Shape;182;p18"/>
          <p:cNvSpPr/>
          <p:nvPr/>
        </p:nvSpPr>
        <p:spPr>
          <a:xfrm>
            <a:off x="-370111" y="3693100"/>
            <a:ext cx="340399" cy="437813"/>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83" name="Google Shape;183;p18"/>
          <p:cNvSpPr/>
          <p:nvPr/>
        </p:nvSpPr>
        <p:spPr>
          <a:xfrm>
            <a:off x="-299062" y="3766454"/>
            <a:ext cx="201720" cy="28668"/>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84" name="Google Shape;184;p18"/>
          <p:cNvSpPr/>
          <p:nvPr/>
        </p:nvSpPr>
        <p:spPr>
          <a:xfrm>
            <a:off x="-299062" y="3821468"/>
            <a:ext cx="201720" cy="28668"/>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85" name="Google Shape;185;p18"/>
          <p:cNvSpPr/>
          <p:nvPr/>
        </p:nvSpPr>
        <p:spPr>
          <a:xfrm>
            <a:off x="-299062" y="3876464"/>
            <a:ext cx="159321" cy="28686"/>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86" name="Google Shape;186;p18"/>
          <p:cNvSpPr/>
          <p:nvPr/>
        </p:nvSpPr>
        <p:spPr>
          <a:xfrm>
            <a:off x="2969543" y="2431276"/>
            <a:ext cx="288822" cy="320927"/>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87" name="Google Shape;187;p18"/>
          <p:cNvSpPr/>
          <p:nvPr/>
        </p:nvSpPr>
        <p:spPr>
          <a:xfrm>
            <a:off x="1004029" y="758398"/>
            <a:ext cx="378209" cy="323969"/>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88" name="Google Shape;188;p18"/>
          <p:cNvSpPr/>
          <p:nvPr/>
        </p:nvSpPr>
        <p:spPr>
          <a:xfrm>
            <a:off x="1112906" y="817606"/>
            <a:ext cx="73353" cy="169633"/>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89" name="Google Shape;189;p18"/>
          <p:cNvSpPr/>
          <p:nvPr/>
        </p:nvSpPr>
        <p:spPr>
          <a:xfrm>
            <a:off x="-819388" y="2465667"/>
            <a:ext cx="123797" cy="12493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90" name="Google Shape;190;p18"/>
          <p:cNvSpPr/>
          <p:nvPr/>
        </p:nvSpPr>
        <p:spPr>
          <a:xfrm>
            <a:off x="-366674" y="1727586"/>
            <a:ext cx="108896" cy="108896"/>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91" name="Google Shape;191;p18"/>
          <p:cNvSpPr/>
          <p:nvPr/>
        </p:nvSpPr>
        <p:spPr>
          <a:xfrm>
            <a:off x="2952339" y="842818"/>
            <a:ext cx="107762" cy="108896"/>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92" name="Google Shape;192;p18"/>
          <p:cNvSpPr/>
          <p:nvPr/>
        </p:nvSpPr>
        <p:spPr>
          <a:xfrm>
            <a:off x="-819388" y="2667369"/>
            <a:ext cx="123797" cy="12493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93" name="Google Shape;193;p18"/>
          <p:cNvSpPr/>
          <p:nvPr/>
        </p:nvSpPr>
        <p:spPr>
          <a:xfrm>
            <a:off x="127270" y="1719560"/>
            <a:ext cx="123797" cy="124948"/>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94" name="Google Shape;194;p18"/>
          <p:cNvSpPr/>
          <p:nvPr/>
        </p:nvSpPr>
        <p:spPr>
          <a:xfrm>
            <a:off x="637284" y="1733310"/>
            <a:ext cx="1089925" cy="97450"/>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95" name="Google Shape;195;p18"/>
          <p:cNvSpPr/>
          <p:nvPr/>
        </p:nvSpPr>
        <p:spPr>
          <a:xfrm>
            <a:off x="-636005" y="761440"/>
            <a:ext cx="1512837" cy="443554"/>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196" name="Google Shape;196;p18"/>
          <p:cNvSpPr/>
          <p:nvPr/>
        </p:nvSpPr>
        <p:spPr>
          <a:xfrm>
            <a:off x="2584460" y="1042235"/>
            <a:ext cx="607427" cy="79997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97" name="Google Shape;197;p18"/>
          <p:cNvSpPr/>
          <p:nvPr/>
        </p:nvSpPr>
        <p:spPr>
          <a:xfrm>
            <a:off x="-942014" y="1004407"/>
            <a:ext cx="97432" cy="226663"/>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98" name="Google Shape;198;p18"/>
          <p:cNvSpPr/>
          <p:nvPr/>
        </p:nvSpPr>
        <p:spPr>
          <a:xfrm>
            <a:off x="-324275" y="3341256"/>
            <a:ext cx="97432" cy="226933"/>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199" name="Google Shape;199;p18"/>
          <p:cNvSpPr/>
          <p:nvPr/>
        </p:nvSpPr>
        <p:spPr>
          <a:xfrm>
            <a:off x="-805620" y="1004407"/>
            <a:ext cx="96280" cy="226663"/>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00" name="Google Shape;200;p18"/>
          <p:cNvSpPr/>
          <p:nvPr/>
        </p:nvSpPr>
        <p:spPr>
          <a:xfrm>
            <a:off x="-324275" y="2098921"/>
            <a:ext cx="97432" cy="1201088"/>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01" name="Google Shape;201;p18"/>
          <p:cNvSpPr/>
          <p:nvPr/>
        </p:nvSpPr>
        <p:spPr>
          <a:xfrm>
            <a:off x="2406818" y="4044945"/>
            <a:ext cx="754133" cy="114618"/>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202" name="Google Shape;202;p18"/>
          <p:cNvSpPr/>
          <p:nvPr/>
        </p:nvSpPr>
        <p:spPr>
          <a:xfrm>
            <a:off x="126478" y="4142359"/>
            <a:ext cx="885578" cy="283513"/>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203" name="Google Shape;203;p18"/>
          <p:cNvSpPr/>
          <p:nvPr/>
        </p:nvSpPr>
        <p:spPr>
          <a:xfrm>
            <a:off x="-1017652" y="2566517"/>
            <a:ext cx="142135" cy="120953"/>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04" name="Google Shape;204;p18"/>
          <p:cNvSpPr/>
          <p:nvPr/>
        </p:nvSpPr>
        <p:spPr>
          <a:xfrm>
            <a:off x="-987851" y="1854802"/>
            <a:ext cx="445839" cy="97432"/>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05" name="Google Shape;205;p18"/>
          <p:cNvSpPr/>
          <p:nvPr/>
        </p:nvSpPr>
        <p:spPr>
          <a:xfrm>
            <a:off x="2766690" y="3178516"/>
            <a:ext cx="127234" cy="327802"/>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06" name="Google Shape;206;p18"/>
          <p:cNvSpPr/>
          <p:nvPr/>
        </p:nvSpPr>
        <p:spPr>
          <a:xfrm>
            <a:off x="2906502" y="3177364"/>
            <a:ext cx="128385" cy="328954"/>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07" name="Google Shape;207;p18"/>
          <p:cNvSpPr/>
          <p:nvPr/>
        </p:nvSpPr>
        <p:spPr>
          <a:xfrm>
            <a:off x="2834302" y="3243843"/>
            <a:ext cx="132956" cy="83683"/>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08" name="Google Shape;208;p18"/>
          <p:cNvSpPr/>
          <p:nvPr/>
        </p:nvSpPr>
        <p:spPr>
          <a:xfrm>
            <a:off x="2900780" y="3356157"/>
            <a:ext cx="18" cy="18"/>
          </a:xfrm>
          <a:custGeom>
            <a:avLst/>
            <a:gdLst/>
            <a:ahLst/>
            <a:cxnLst/>
            <a:rect l="l" t="t" r="r" b="b"/>
            <a:pathLst>
              <a:path w="1" h="1" extrusionOk="0">
                <a:moveTo>
                  <a:pt x="0" y="0"/>
                </a:moveTo>
                <a:lnTo>
                  <a:pt x="0"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09" name="Google Shape;209;p18"/>
          <p:cNvSpPr/>
          <p:nvPr/>
        </p:nvSpPr>
        <p:spPr>
          <a:xfrm>
            <a:off x="2738040" y="3140688"/>
            <a:ext cx="322061" cy="28668"/>
          </a:xfrm>
          <a:custGeom>
            <a:avLst/>
            <a:gdLst/>
            <a:ahLst/>
            <a:cxnLst/>
            <a:rect l="l" t="t" r="r" b="b"/>
            <a:pathLst>
              <a:path w="17896" h="1593" extrusionOk="0">
                <a:moveTo>
                  <a:pt x="0" y="1"/>
                </a:moveTo>
                <a:lnTo>
                  <a:pt x="0" y="1593"/>
                </a:lnTo>
                <a:lnTo>
                  <a:pt x="17895" y="1593"/>
                </a:lnTo>
                <a:lnTo>
                  <a:pt x="17895"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10" name="Google Shape;210;p18"/>
          <p:cNvSpPr/>
          <p:nvPr/>
        </p:nvSpPr>
        <p:spPr>
          <a:xfrm>
            <a:off x="2738040" y="3515460"/>
            <a:ext cx="322061" cy="28668"/>
          </a:xfrm>
          <a:custGeom>
            <a:avLst/>
            <a:gdLst/>
            <a:ahLst/>
            <a:cxnLst/>
            <a:rect l="l" t="t" r="r" b="b"/>
            <a:pathLst>
              <a:path w="17896" h="1593" extrusionOk="0">
                <a:moveTo>
                  <a:pt x="0" y="1"/>
                </a:moveTo>
                <a:lnTo>
                  <a:pt x="0" y="1593"/>
                </a:lnTo>
                <a:lnTo>
                  <a:pt x="17895" y="1593"/>
                </a:lnTo>
                <a:lnTo>
                  <a:pt x="17895"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11" name="Google Shape;211;p18"/>
          <p:cNvSpPr/>
          <p:nvPr/>
        </p:nvSpPr>
        <p:spPr>
          <a:xfrm>
            <a:off x="2829713" y="2055370"/>
            <a:ext cx="88235" cy="127234"/>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12" name="Google Shape;212;p18"/>
          <p:cNvSpPr/>
          <p:nvPr/>
        </p:nvSpPr>
        <p:spPr>
          <a:xfrm>
            <a:off x="2929430" y="2055370"/>
            <a:ext cx="99717" cy="127234"/>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13" name="Google Shape;213;p18"/>
          <p:cNvSpPr/>
          <p:nvPr/>
        </p:nvSpPr>
        <p:spPr>
          <a:xfrm>
            <a:off x="3052056" y="2055370"/>
            <a:ext cx="87120" cy="127234"/>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14" name="Google Shape;214;p18"/>
          <p:cNvSpPr/>
          <p:nvPr/>
        </p:nvSpPr>
        <p:spPr>
          <a:xfrm>
            <a:off x="-391887" y="1004407"/>
            <a:ext cx="66479" cy="128385"/>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15" name="Google Shape;215;p18"/>
          <p:cNvSpPr/>
          <p:nvPr/>
        </p:nvSpPr>
        <p:spPr>
          <a:xfrm>
            <a:off x="-311677" y="1002122"/>
            <a:ext cx="106610" cy="131822"/>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16" name="Google Shape;216;p18"/>
          <p:cNvSpPr/>
          <p:nvPr/>
        </p:nvSpPr>
        <p:spPr>
          <a:xfrm>
            <a:off x="-911061" y="1394080"/>
            <a:ext cx="98584" cy="127234"/>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17" name="Google Shape;217;p18"/>
          <p:cNvSpPr/>
          <p:nvPr/>
        </p:nvSpPr>
        <p:spPr>
          <a:xfrm>
            <a:off x="-799898" y="1394080"/>
            <a:ext cx="100869" cy="127234"/>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18" name="Google Shape;218;p18"/>
          <p:cNvSpPr/>
          <p:nvPr/>
        </p:nvSpPr>
        <p:spPr>
          <a:xfrm>
            <a:off x="-697895" y="1394080"/>
            <a:ext cx="168499" cy="127234"/>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19" name="Google Shape;219;p18"/>
          <p:cNvSpPr/>
          <p:nvPr/>
        </p:nvSpPr>
        <p:spPr>
          <a:xfrm>
            <a:off x="-516816" y="1394080"/>
            <a:ext cx="73371" cy="127234"/>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20" name="Google Shape;220;p18"/>
          <p:cNvSpPr/>
          <p:nvPr/>
        </p:nvSpPr>
        <p:spPr>
          <a:xfrm>
            <a:off x="9232" y="4005983"/>
            <a:ext cx="116922" cy="152447"/>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21" name="Google Shape;221;p18"/>
          <p:cNvSpPr/>
          <p:nvPr/>
        </p:nvSpPr>
        <p:spPr>
          <a:xfrm>
            <a:off x="144475" y="3931479"/>
            <a:ext cx="149009" cy="273939"/>
          </a:xfrm>
          <a:custGeom>
            <a:avLst/>
            <a:gdLst/>
            <a:ahLst/>
            <a:cxnLst/>
            <a:rect l="l" t="t" r="r" b="b"/>
            <a:pathLst>
              <a:path w="8280" h="15222" extrusionOk="0">
                <a:moveTo>
                  <a:pt x="6114" y="1"/>
                </a:moveTo>
                <a:lnTo>
                  <a:pt x="0" y="15221"/>
                </a:lnTo>
                <a:lnTo>
                  <a:pt x="2165" y="15221"/>
                </a:lnTo>
                <a:lnTo>
                  <a:pt x="8279"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22" name="Google Shape;222;p18"/>
          <p:cNvSpPr/>
          <p:nvPr/>
        </p:nvSpPr>
        <p:spPr>
          <a:xfrm>
            <a:off x="2851492" y="3707984"/>
            <a:ext cx="173070" cy="173088"/>
          </a:xfrm>
          <a:custGeom>
            <a:avLst/>
            <a:gdLst/>
            <a:ahLst/>
            <a:cxnLst/>
            <a:rect l="l" t="t" r="r" b="b"/>
            <a:pathLst>
              <a:path w="9617" h="9618" extrusionOk="0">
                <a:moveTo>
                  <a:pt x="1" y="1"/>
                </a:moveTo>
                <a:lnTo>
                  <a:pt x="1" y="9617"/>
                </a:lnTo>
                <a:lnTo>
                  <a:pt x="9617" y="9617"/>
                </a:lnTo>
                <a:lnTo>
                  <a:pt x="9617"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23" name="Google Shape;223;p18"/>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1</a:t>
            </a:fld>
            <a:endParaRPr/>
          </a:p>
        </p:txBody>
      </p:sp>
      <p:sp>
        <p:nvSpPr>
          <p:cNvPr id="224" name="Google Shape;224;p18"/>
          <p:cNvSpPr txBox="1"/>
          <p:nvPr/>
        </p:nvSpPr>
        <p:spPr>
          <a:xfrm>
            <a:off x="3460575" y="717581"/>
            <a:ext cx="5027175" cy="586575"/>
          </a:xfrm>
          <a:prstGeom prst="rect">
            <a:avLst/>
          </a:prstGeom>
          <a:noFill/>
          <a:ln>
            <a:noFill/>
          </a:ln>
        </p:spPr>
        <p:txBody>
          <a:bodyPr spcFirstLastPara="1" wrap="square" lIns="68569" tIns="68569" rIns="68569" bIns="68569" anchor="t" anchorCtr="0">
            <a:noAutofit/>
          </a:bodyPr>
          <a:lstStyle/>
          <a:p>
            <a:pPr algn="ctr"/>
            <a:r>
              <a:rPr lang="es" sz="1350">
                <a:solidFill>
                  <a:srgbClr val="FFFFFF"/>
                </a:solidFill>
                <a:latin typeface="Roboto Light"/>
                <a:ea typeface="Roboto Light"/>
                <a:cs typeface="Roboto Light"/>
                <a:sym typeface="Roboto Light"/>
              </a:rPr>
              <a:t>54.86.180.118</a:t>
            </a:r>
            <a:endParaRPr sz="1350">
              <a:solidFill>
                <a:srgbClr val="FFFFFF"/>
              </a:solidFill>
              <a:latin typeface="Roboto Light"/>
              <a:ea typeface="Roboto Light"/>
              <a:cs typeface="Roboto Light"/>
              <a:sym typeface="Roboto Light"/>
            </a:endParaRPr>
          </a:p>
          <a:p>
            <a:endParaRPr sz="1350">
              <a:solidFill>
                <a:srgbClr val="FFFFFF"/>
              </a:solidFill>
              <a:latin typeface="Roboto Light"/>
              <a:ea typeface="Roboto Light"/>
              <a:cs typeface="Roboto Light"/>
              <a:sym typeface="Roboto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27"/>
          <p:cNvSpPr txBox="1">
            <a:spLocks noGrp="1"/>
          </p:cNvSpPr>
          <p:nvPr>
            <p:ph type="ctrTitle" idx="6"/>
          </p:nvPr>
        </p:nvSpPr>
        <p:spPr>
          <a:xfrm>
            <a:off x="233775" y="1126350"/>
            <a:ext cx="6390450" cy="454950"/>
          </a:xfrm>
          <a:prstGeom prst="rect">
            <a:avLst/>
          </a:prstGeom>
        </p:spPr>
        <p:txBody>
          <a:bodyPr spcFirstLastPara="1" wrap="square" lIns="68569" tIns="68569" rIns="68569" bIns="68569" anchor="b" anchorCtr="0">
            <a:noAutofit/>
          </a:bodyPr>
          <a:lstStyle/>
          <a:p>
            <a:r>
              <a:rPr lang="es"/>
              <a:t>CHALLENGES FACED WHEN USING BM</a:t>
            </a:r>
            <a:endParaRPr/>
          </a:p>
        </p:txBody>
      </p:sp>
      <p:cxnSp>
        <p:nvCxnSpPr>
          <p:cNvPr id="463" name="Google Shape;463;p27"/>
          <p:cNvCxnSpPr/>
          <p:nvPr/>
        </p:nvCxnSpPr>
        <p:spPr>
          <a:xfrm>
            <a:off x="233775" y="1536713"/>
            <a:ext cx="6390450" cy="0"/>
          </a:xfrm>
          <a:prstGeom prst="straightConnector1">
            <a:avLst/>
          </a:prstGeom>
          <a:noFill/>
          <a:ln w="9525" cap="flat" cmpd="sng">
            <a:solidFill>
              <a:srgbClr val="48FFD5"/>
            </a:solidFill>
            <a:prstDash val="solid"/>
            <a:round/>
            <a:headEnd type="none" w="med" len="med"/>
            <a:tailEnd type="none" w="med" len="med"/>
          </a:ln>
        </p:spPr>
      </p:cxnSp>
      <p:sp>
        <p:nvSpPr>
          <p:cNvPr id="464" name="Google Shape;464;p27"/>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10</a:t>
            </a:fld>
            <a:endParaRPr/>
          </a:p>
        </p:txBody>
      </p:sp>
      <p:graphicFrame>
        <p:nvGraphicFramePr>
          <p:cNvPr id="465" name="Google Shape;465;p27"/>
          <p:cNvGraphicFramePr/>
          <p:nvPr/>
        </p:nvGraphicFramePr>
        <p:xfrm>
          <a:off x="520181" y="1982794"/>
          <a:ext cx="5817638" cy="1606350"/>
        </p:xfrm>
        <a:graphic>
          <a:graphicData uri="http://schemas.openxmlformats.org/drawingml/2006/table">
            <a:tbl>
              <a:tblPr>
                <a:noFill/>
                <a:tableStyleId>{7C5DE4C8-D1E4-484F-A30E-2A258BD7F353}</a:tableStyleId>
              </a:tblPr>
              <a:tblGrid>
                <a:gridCol w="2908819">
                  <a:extLst>
                    <a:ext uri="{9D8B030D-6E8A-4147-A177-3AD203B41FA5}">
                      <a16:colId xmlns:a16="http://schemas.microsoft.com/office/drawing/2014/main" val="20000"/>
                    </a:ext>
                  </a:extLst>
                </a:gridCol>
                <a:gridCol w="2908819">
                  <a:extLst>
                    <a:ext uri="{9D8B030D-6E8A-4147-A177-3AD203B41FA5}">
                      <a16:colId xmlns:a16="http://schemas.microsoft.com/office/drawing/2014/main" val="20001"/>
                    </a:ext>
                  </a:extLst>
                </a:gridCol>
              </a:tblGrid>
              <a:tr h="451238">
                <a:tc>
                  <a:txBody>
                    <a:bodyPr/>
                    <a:lstStyle/>
                    <a:p>
                      <a:pPr marL="0" lvl="0" indent="0" algn="ctr" rtl="0">
                        <a:spcBef>
                          <a:spcPts val="0"/>
                        </a:spcBef>
                        <a:spcAft>
                          <a:spcPts val="0"/>
                        </a:spcAft>
                        <a:buNone/>
                      </a:pPr>
                      <a:r>
                        <a:rPr lang="es" sz="800">
                          <a:solidFill>
                            <a:schemeClr val="lt1"/>
                          </a:solidFill>
                          <a:latin typeface="Roboto Black"/>
                          <a:ea typeface="Roboto Black"/>
                          <a:cs typeface="Roboto Black"/>
                          <a:sym typeface="Roboto Black"/>
                        </a:rPr>
                        <a:t>Problems</a:t>
                      </a:r>
                      <a:endParaRPr sz="800"/>
                    </a:p>
                  </a:txBody>
                  <a:tcPr marL="68569" marR="68569" marT="68569" marB="68569"/>
                </a:tc>
                <a:tc>
                  <a:txBody>
                    <a:bodyPr/>
                    <a:lstStyle/>
                    <a:p>
                      <a:pPr marL="0" lvl="0" indent="0" algn="ctr" rtl="0">
                        <a:spcBef>
                          <a:spcPts val="0"/>
                        </a:spcBef>
                        <a:spcAft>
                          <a:spcPts val="0"/>
                        </a:spcAft>
                        <a:buNone/>
                      </a:pPr>
                      <a:r>
                        <a:rPr lang="es" sz="800">
                          <a:solidFill>
                            <a:schemeClr val="lt1"/>
                          </a:solidFill>
                          <a:latin typeface="Roboto Black"/>
                          <a:ea typeface="Roboto Black"/>
                          <a:cs typeface="Roboto Black"/>
                          <a:sym typeface="Roboto Black"/>
                        </a:rPr>
                        <a:t>Solutions</a:t>
                      </a:r>
                      <a:endParaRPr sz="800"/>
                    </a:p>
                  </a:txBody>
                  <a:tcPr marL="68569" marR="68569" marT="68569" marB="68569"/>
                </a:tc>
                <a:extLst>
                  <a:ext uri="{0D108BD9-81ED-4DB2-BD59-A6C34878D82A}">
                    <a16:rowId xmlns:a16="http://schemas.microsoft.com/office/drawing/2014/main" val="10000"/>
                  </a:ext>
                </a:extLst>
              </a:tr>
              <a:tr h="577556">
                <a:tc>
                  <a:txBody>
                    <a:bodyPr/>
                    <a:lstStyle/>
                    <a:p>
                      <a:pPr marL="0" lvl="0" indent="0" algn="l" rtl="0">
                        <a:spcBef>
                          <a:spcPts val="0"/>
                        </a:spcBef>
                        <a:spcAft>
                          <a:spcPts val="0"/>
                        </a:spcAft>
                        <a:buNone/>
                      </a:pPr>
                      <a:r>
                        <a:rPr lang="es" sz="800">
                          <a:solidFill>
                            <a:schemeClr val="lt1"/>
                          </a:solidFill>
                          <a:latin typeface="Roboto Black"/>
                          <a:ea typeface="Roboto Black"/>
                          <a:cs typeface="Roboto Black"/>
                          <a:sym typeface="Roboto Black"/>
                        </a:rPr>
                        <a:t>Subjective rating</a:t>
                      </a:r>
                      <a:r>
                        <a:rPr lang="es" sz="800">
                          <a:solidFill>
                            <a:schemeClr val="lt1"/>
                          </a:solidFill>
                          <a:latin typeface="Roboto"/>
                          <a:ea typeface="Roboto"/>
                          <a:cs typeface="Roboto"/>
                          <a:sym typeface="Roboto"/>
                        </a:rPr>
                        <a:t> of bug severity</a:t>
                      </a:r>
                      <a:endParaRPr sz="800">
                        <a:solidFill>
                          <a:schemeClr val="lt1"/>
                        </a:solidFill>
                        <a:latin typeface="Roboto"/>
                        <a:ea typeface="Roboto"/>
                        <a:cs typeface="Roboto"/>
                        <a:sym typeface="Roboto"/>
                      </a:endParaRPr>
                    </a:p>
                  </a:txBody>
                  <a:tcPr marL="68569" marR="68569" marT="68569" marB="68569"/>
                </a:tc>
                <a:tc>
                  <a:txBody>
                    <a:bodyPr/>
                    <a:lstStyle/>
                    <a:p>
                      <a:pPr marL="0" lvl="0" indent="0" algn="l" rtl="0">
                        <a:spcBef>
                          <a:spcPts val="0"/>
                        </a:spcBef>
                        <a:spcAft>
                          <a:spcPts val="0"/>
                        </a:spcAft>
                        <a:buClr>
                          <a:schemeClr val="dk1"/>
                        </a:buClr>
                        <a:buSzPts val="1100"/>
                        <a:buFont typeface="Arial"/>
                        <a:buNone/>
                      </a:pPr>
                      <a:r>
                        <a:rPr lang="es" sz="800">
                          <a:solidFill>
                            <a:schemeClr val="lt1"/>
                          </a:solidFill>
                          <a:latin typeface="Roboto"/>
                          <a:ea typeface="Roboto"/>
                          <a:cs typeface="Roboto"/>
                          <a:sym typeface="Roboto"/>
                        </a:rPr>
                        <a:t>Discussion of </a:t>
                      </a:r>
                      <a:r>
                        <a:rPr lang="es" sz="800">
                          <a:solidFill>
                            <a:schemeClr val="lt1"/>
                          </a:solidFill>
                          <a:latin typeface="Roboto Black"/>
                          <a:ea typeface="Roboto Black"/>
                          <a:cs typeface="Roboto Black"/>
                          <a:sym typeface="Roboto Black"/>
                        </a:rPr>
                        <a:t>bug severity standards</a:t>
                      </a:r>
                      <a:r>
                        <a:rPr lang="es" sz="800">
                          <a:solidFill>
                            <a:schemeClr val="lt1"/>
                          </a:solidFill>
                          <a:latin typeface="Roboto"/>
                          <a:ea typeface="Roboto"/>
                          <a:cs typeface="Roboto"/>
                          <a:sym typeface="Roboto"/>
                        </a:rPr>
                        <a:t> as a group at weekly scrum meetings </a:t>
                      </a:r>
                      <a:endParaRPr sz="800">
                        <a:solidFill>
                          <a:srgbClr val="FF0000"/>
                        </a:solidFill>
                        <a:latin typeface="Roboto"/>
                        <a:ea typeface="Roboto"/>
                        <a:cs typeface="Roboto"/>
                        <a:sym typeface="Roboto"/>
                      </a:endParaRPr>
                    </a:p>
                  </a:txBody>
                  <a:tcPr marL="68569" marR="68569" marT="68569" marB="68569"/>
                </a:tc>
                <a:extLst>
                  <a:ext uri="{0D108BD9-81ED-4DB2-BD59-A6C34878D82A}">
                    <a16:rowId xmlns:a16="http://schemas.microsoft.com/office/drawing/2014/main" val="10001"/>
                  </a:ext>
                </a:extLst>
              </a:tr>
              <a:tr h="577556">
                <a:tc>
                  <a:txBody>
                    <a:bodyPr/>
                    <a:lstStyle/>
                    <a:p>
                      <a:pPr marL="0" lvl="0" indent="0" algn="l" rtl="0">
                        <a:spcBef>
                          <a:spcPts val="0"/>
                        </a:spcBef>
                        <a:spcAft>
                          <a:spcPts val="0"/>
                        </a:spcAft>
                        <a:buClr>
                          <a:schemeClr val="dk1"/>
                        </a:buClr>
                        <a:buSzPts val="1100"/>
                        <a:buFont typeface="Arial"/>
                        <a:buNone/>
                      </a:pPr>
                      <a:r>
                        <a:rPr lang="es" sz="800">
                          <a:solidFill>
                            <a:schemeClr val="lt1"/>
                          </a:solidFill>
                          <a:latin typeface="Roboto Black"/>
                          <a:ea typeface="Roboto Black"/>
                          <a:cs typeface="Roboto Black"/>
                          <a:sym typeface="Roboto Black"/>
                        </a:rPr>
                        <a:t>Bug description</a:t>
                      </a:r>
                      <a:r>
                        <a:rPr lang="es" sz="800">
                          <a:solidFill>
                            <a:schemeClr val="lt1"/>
                          </a:solidFill>
                          <a:latin typeface="Roboto"/>
                          <a:ea typeface="Roboto"/>
                          <a:cs typeface="Roboto"/>
                          <a:sym typeface="Roboto"/>
                        </a:rPr>
                        <a:t> in earlier iterations </a:t>
                      </a:r>
                      <a:r>
                        <a:rPr lang="es" sz="800">
                          <a:solidFill>
                            <a:schemeClr val="lt1"/>
                          </a:solidFill>
                          <a:latin typeface="Roboto Black"/>
                          <a:ea typeface="Roboto Black"/>
                          <a:cs typeface="Roboto Black"/>
                          <a:sym typeface="Roboto Black"/>
                        </a:rPr>
                        <a:t>does not accurately point out location of error</a:t>
                      </a:r>
                      <a:endParaRPr sz="800">
                        <a:solidFill>
                          <a:schemeClr val="lt1"/>
                        </a:solidFill>
                        <a:latin typeface="Roboto Black"/>
                        <a:ea typeface="Roboto Black"/>
                        <a:cs typeface="Roboto Black"/>
                        <a:sym typeface="Roboto Black"/>
                      </a:endParaRPr>
                    </a:p>
                  </a:txBody>
                  <a:tcPr marL="68569" marR="68569" marT="68569" marB="68569"/>
                </a:tc>
                <a:tc>
                  <a:txBody>
                    <a:bodyPr/>
                    <a:lstStyle/>
                    <a:p>
                      <a:pPr marL="0" lvl="0" indent="0" algn="l" rtl="0">
                        <a:spcBef>
                          <a:spcPts val="0"/>
                        </a:spcBef>
                        <a:spcAft>
                          <a:spcPts val="0"/>
                        </a:spcAft>
                        <a:buNone/>
                      </a:pPr>
                      <a:r>
                        <a:rPr lang="es" sz="800">
                          <a:solidFill>
                            <a:schemeClr val="lt1"/>
                          </a:solidFill>
                          <a:latin typeface="Roboto"/>
                          <a:ea typeface="Roboto"/>
                          <a:cs typeface="Roboto"/>
                          <a:sym typeface="Roboto"/>
                        </a:rPr>
                        <a:t>PM to include description of bug and </a:t>
                      </a:r>
                      <a:r>
                        <a:rPr lang="es" sz="800">
                          <a:solidFill>
                            <a:schemeClr val="lt1"/>
                          </a:solidFill>
                          <a:latin typeface="Roboto Black"/>
                          <a:ea typeface="Roboto Black"/>
                          <a:cs typeface="Roboto Black"/>
                          <a:sym typeface="Roboto Black"/>
                        </a:rPr>
                        <a:t>detailed procedures of reproducing the bug</a:t>
                      </a:r>
                      <a:endParaRPr sz="800">
                        <a:solidFill>
                          <a:schemeClr val="lt1"/>
                        </a:solidFill>
                        <a:latin typeface="Roboto Black"/>
                        <a:ea typeface="Roboto Black"/>
                        <a:cs typeface="Roboto Black"/>
                        <a:sym typeface="Roboto Black"/>
                      </a:endParaRPr>
                    </a:p>
                  </a:txBody>
                  <a:tcPr marL="68569" marR="68569" marT="68569" marB="68569"/>
                </a:tc>
                <a:extLst>
                  <a:ext uri="{0D108BD9-81ED-4DB2-BD59-A6C34878D82A}">
                    <a16:rowId xmlns:a16="http://schemas.microsoft.com/office/drawing/2014/main" val="10002"/>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28"/>
          <p:cNvSpPr txBox="1">
            <a:spLocks noGrp="1"/>
          </p:cNvSpPr>
          <p:nvPr>
            <p:ph type="ctrTitle" idx="6"/>
          </p:nvPr>
        </p:nvSpPr>
        <p:spPr>
          <a:xfrm>
            <a:off x="233775" y="897750"/>
            <a:ext cx="6390450" cy="454950"/>
          </a:xfrm>
          <a:prstGeom prst="rect">
            <a:avLst/>
          </a:prstGeom>
        </p:spPr>
        <p:txBody>
          <a:bodyPr spcFirstLastPara="1" wrap="square" lIns="68569" tIns="68569" rIns="68569" bIns="68569" anchor="b" anchorCtr="0">
            <a:noAutofit/>
          </a:bodyPr>
          <a:lstStyle/>
          <a:p>
            <a:r>
              <a:rPr lang="es"/>
              <a:t>USE OF GIT</a:t>
            </a:r>
            <a:endParaRPr/>
          </a:p>
        </p:txBody>
      </p:sp>
      <p:cxnSp>
        <p:nvCxnSpPr>
          <p:cNvPr id="471" name="Google Shape;471;p28"/>
          <p:cNvCxnSpPr/>
          <p:nvPr/>
        </p:nvCxnSpPr>
        <p:spPr>
          <a:xfrm>
            <a:off x="233775" y="1365263"/>
            <a:ext cx="6390450" cy="0"/>
          </a:xfrm>
          <a:prstGeom prst="straightConnector1">
            <a:avLst/>
          </a:prstGeom>
          <a:noFill/>
          <a:ln w="9525" cap="flat" cmpd="sng">
            <a:solidFill>
              <a:srgbClr val="48FFD5"/>
            </a:solidFill>
            <a:prstDash val="solid"/>
            <a:round/>
            <a:headEnd type="none" w="med" len="med"/>
            <a:tailEnd type="none" w="med" len="med"/>
          </a:ln>
        </p:spPr>
      </p:cxnSp>
      <p:sp>
        <p:nvSpPr>
          <p:cNvPr id="472" name="Google Shape;472;p28"/>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11</a:t>
            </a:fld>
            <a:endParaRPr/>
          </a:p>
        </p:txBody>
      </p:sp>
      <p:pic>
        <p:nvPicPr>
          <p:cNvPr id="2" name="Picture 1">
            <a:extLst>
              <a:ext uri="{FF2B5EF4-FFF2-40B4-BE49-F238E27FC236}">
                <a16:creationId xmlns:a16="http://schemas.microsoft.com/office/drawing/2014/main" id="{E47FB081-208D-4F3C-8F78-079A1C2B1AC3}"/>
              </a:ext>
            </a:extLst>
          </p:cNvPr>
          <p:cNvPicPr>
            <a:picLocks noChangeAspect="1"/>
          </p:cNvPicPr>
          <p:nvPr/>
        </p:nvPicPr>
        <p:blipFill>
          <a:blip r:embed="rId3"/>
          <a:stretch>
            <a:fillRect/>
          </a:stretch>
        </p:blipFill>
        <p:spPr>
          <a:xfrm>
            <a:off x="65266" y="1539495"/>
            <a:ext cx="6727468" cy="349685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29"/>
          <p:cNvSpPr txBox="1">
            <a:spLocks noGrp="1"/>
          </p:cNvSpPr>
          <p:nvPr>
            <p:ph type="ctrTitle" idx="4"/>
          </p:nvPr>
        </p:nvSpPr>
        <p:spPr>
          <a:xfrm>
            <a:off x="748744" y="1126350"/>
            <a:ext cx="5875425" cy="454950"/>
          </a:xfrm>
          <a:prstGeom prst="rect">
            <a:avLst/>
          </a:prstGeom>
        </p:spPr>
        <p:txBody>
          <a:bodyPr spcFirstLastPara="1" wrap="square" lIns="68569" tIns="68569" rIns="68569" bIns="68569" anchor="b" anchorCtr="0">
            <a:noAutofit/>
          </a:bodyPr>
          <a:lstStyle/>
          <a:p>
            <a:r>
              <a:rPr lang="es"/>
              <a:t>KEY TAKEAWAYS</a:t>
            </a:r>
            <a:endParaRPr/>
          </a:p>
        </p:txBody>
      </p:sp>
      <p:sp>
        <p:nvSpPr>
          <p:cNvPr id="479" name="Google Shape;479;p29"/>
          <p:cNvSpPr txBox="1">
            <a:spLocks noGrp="1"/>
          </p:cNvSpPr>
          <p:nvPr>
            <p:ph type="ctrTitle"/>
          </p:nvPr>
        </p:nvSpPr>
        <p:spPr>
          <a:xfrm>
            <a:off x="623517" y="2326172"/>
            <a:ext cx="1557000" cy="147150"/>
          </a:xfrm>
          <a:prstGeom prst="rect">
            <a:avLst/>
          </a:prstGeom>
        </p:spPr>
        <p:txBody>
          <a:bodyPr spcFirstLastPara="1" wrap="square" lIns="68569" tIns="68569" rIns="68569" bIns="68569" anchor="b" anchorCtr="0">
            <a:noAutofit/>
          </a:bodyPr>
          <a:lstStyle/>
          <a:p>
            <a:pPr algn="ctr"/>
            <a:r>
              <a:rPr lang="es">
                <a:solidFill>
                  <a:srgbClr val="FFFFFF"/>
                </a:solidFill>
              </a:rPr>
              <a:t>Start Early and </a:t>
            </a:r>
            <a:br>
              <a:rPr lang="es">
                <a:solidFill>
                  <a:srgbClr val="FFFFFF"/>
                </a:solidFill>
              </a:rPr>
            </a:br>
            <a:r>
              <a:rPr lang="es">
                <a:solidFill>
                  <a:srgbClr val="FFFFFF"/>
                </a:solidFill>
              </a:rPr>
              <a:t>Overestimate Planned TIme</a:t>
            </a:r>
            <a:endParaRPr>
              <a:solidFill>
                <a:srgbClr val="FFFFFF"/>
              </a:solidFill>
            </a:endParaRPr>
          </a:p>
        </p:txBody>
      </p:sp>
      <p:sp>
        <p:nvSpPr>
          <p:cNvPr id="480" name="Google Shape;480;p29"/>
          <p:cNvSpPr txBox="1">
            <a:spLocks noGrp="1"/>
          </p:cNvSpPr>
          <p:nvPr>
            <p:ph type="ctrTitle" idx="2"/>
          </p:nvPr>
        </p:nvSpPr>
        <p:spPr>
          <a:xfrm>
            <a:off x="2164556" y="2305106"/>
            <a:ext cx="2472300" cy="147150"/>
          </a:xfrm>
          <a:prstGeom prst="rect">
            <a:avLst/>
          </a:prstGeom>
        </p:spPr>
        <p:txBody>
          <a:bodyPr spcFirstLastPara="1" wrap="square" lIns="68569" tIns="68569" rIns="68569" bIns="68569" anchor="b" anchorCtr="0">
            <a:noAutofit/>
          </a:bodyPr>
          <a:lstStyle/>
          <a:p>
            <a:pPr algn="ctr"/>
            <a:r>
              <a:rPr lang="es">
                <a:solidFill>
                  <a:srgbClr val="FFFFFF"/>
                </a:solidFill>
              </a:rPr>
              <a:t>Importance of </a:t>
            </a:r>
            <a:br>
              <a:rPr lang="es">
                <a:solidFill>
                  <a:srgbClr val="FFFFFF"/>
                </a:solidFill>
              </a:rPr>
            </a:br>
            <a:r>
              <a:rPr lang="es">
                <a:solidFill>
                  <a:srgbClr val="FFFFFF"/>
                </a:solidFill>
              </a:rPr>
              <a:t>proper documentation</a:t>
            </a:r>
            <a:endParaRPr>
              <a:solidFill>
                <a:srgbClr val="FFFFFF"/>
              </a:solidFill>
            </a:endParaRPr>
          </a:p>
        </p:txBody>
      </p:sp>
      <p:sp>
        <p:nvSpPr>
          <p:cNvPr id="481" name="Google Shape;481;p29"/>
          <p:cNvSpPr txBox="1">
            <a:spLocks noGrp="1"/>
          </p:cNvSpPr>
          <p:nvPr>
            <p:ph type="ctrTitle" idx="3"/>
          </p:nvPr>
        </p:nvSpPr>
        <p:spPr>
          <a:xfrm>
            <a:off x="4835798" y="2305111"/>
            <a:ext cx="1557000" cy="147150"/>
          </a:xfrm>
          <a:prstGeom prst="rect">
            <a:avLst/>
          </a:prstGeom>
        </p:spPr>
        <p:txBody>
          <a:bodyPr spcFirstLastPara="1" wrap="square" lIns="68569" tIns="68569" rIns="68569" bIns="68569" anchor="b" anchorCtr="0">
            <a:noAutofit/>
          </a:bodyPr>
          <a:lstStyle/>
          <a:p>
            <a:r>
              <a:rPr lang="es">
                <a:solidFill>
                  <a:srgbClr val="FFFFFF"/>
                </a:solidFill>
              </a:rPr>
              <a:t>Conflict Management</a:t>
            </a:r>
            <a:endParaRPr>
              <a:solidFill>
                <a:srgbClr val="FFFFFF"/>
              </a:solidFill>
            </a:endParaRPr>
          </a:p>
        </p:txBody>
      </p:sp>
      <p:sp>
        <p:nvSpPr>
          <p:cNvPr id="482" name="Google Shape;482;p29"/>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12</a:t>
            </a:fld>
            <a:endParaRPr/>
          </a:p>
        </p:txBody>
      </p:sp>
      <p:pic>
        <p:nvPicPr>
          <p:cNvPr id="483" name="Google Shape;483;p29"/>
          <p:cNvPicPr preferRelativeResize="0"/>
          <p:nvPr/>
        </p:nvPicPr>
        <p:blipFill>
          <a:blip r:embed="rId3">
            <a:alphaModFix/>
          </a:blip>
          <a:stretch>
            <a:fillRect/>
          </a:stretch>
        </p:blipFill>
        <p:spPr>
          <a:xfrm>
            <a:off x="844875" y="2688178"/>
            <a:ext cx="1071563" cy="1071563"/>
          </a:xfrm>
          <a:prstGeom prst="rect">
            <a:avLst/>
          </a:prstGeom>
          <a:noFill/>
          <a:ln>
            <a:noFill/>
          </a:ln>
        </p:spPr>
      </p:pic>
      <p:pic>
        <p:nvPicPr>
          <p:cNvPr id="484" name="Google Shape;484;p29"/>
          <p:cNvPicPr preferRelativeResize="0"/>
          <p:nvPr/>
        </p:nvPicPr>
        <p:blipFill>
          <a:blip r:embed="rId4">
            <a:alphaModFix/>
          </a:blip>
          <a:stretch>
            <a:fillRect/>
          </a:stretch>
        </p:blipFill>
        <p:spPr>
          <a:xfrm>
            <a:off x="2841338" y="2631038"/>
            <a:ext cx="1175325" cy="1175325"/>
          </a:xfrm>
          <a:prstGeom prst="rect">
            <a:avLst/>
          </a:prstGeom>
          <a:noFill/>
          <a:ln>
            <a:noFill/>
          </a:ln>
        </p:spPr>
      </p:pic>
      <p:pic>
        <p:nvPicPr>
          <p:cNvPr id="485" name="Google Shape;485;p29"/>
          <p:cNvPicPr preferRelativeResize="0"/>
          <p:nvPr/>
        </p:nvPicPr>
        <p:blipFill>
          <a:blip r:embed="rId5">
            <a:alphaModFix/>
          </a:blip>
          <a:stretch>
            <a:fillRect/>
          </a:stretch>
        </p:blipFill>
        <p:spPr>
          <a:xfrm>
            <a:off x="4812994" y="2699829"/>
            <a:ext cx="1302206" cy="130218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30"/>
          <p:cNvSpPr txBox="1">
            <a:spLocks noGrp="1"/>
          </p:cNvSpPr>
          <p:nvPr>
            <p:ph type="ctrTitle" idx="4"/>
          </p:nvPr>
        </p:nvSpPr>
        <p:spPr>
          <a:xfrm>
            <a:off x="748744" y="1126350"/>
            <a:ext cx="5875425" cy="454950"/>
          </a:xfrm>
          <a:prstGeom prst="rect">
            <a:avLst/>
          </a:prstGeom>
        </p:spPr>
        <p:txBody>
          <a:bodyPr spcFirstLastPara="1" wrap="square" lIns="68569" tIns="68569" rIns="68569" bIns="68569" anchor="b" anchorCtr="0">
            <a:noAutofit/>
          </a:bodyPr>
          <a:lstStyle/>
          <a:p>
            <a:r>
              <a:rPr lang="es"/>
              <a:t>CONFLICTS</a:t>
            </a:r>
            <a:endParaRPr/>
          </a:p>
        </p:txBody>
      </p:sp>
      <p:sp>
        <p:nvSpPr>
          <p:cNvPr id="491" name="Google Shape;491;p30"/>
          <p:cNvSpPr txBox="1">
            <a:spLocks noGrp="1"/>
          </p:cNvSpPr>
          <p:nvPr>
            <p:ph type="ctrTitle"/>
          </p:nvPr>
        </p:nvSpPr>
        <p:spPr>
          <a:xfrm>
            <a:off x="4882392" y="2079741"/>
            <a:ext cx="1557000" cy="147150"/>
          </a:xfrm>
          <a:prstGeom prst="rect">
            <a:avLst/>
          </a:prstGeom>
        </p:spPr>
        <p:txBody>
          <a:bodyPr spcFirstLastPara="1" wrap="square" lIns="68569" tIns="68569" rIns="68569" bIns="68569" anchor="b" anchorCtr="0">
            <a:noAutofit/>
          </a:bodyPr>
          <a:lstStyle/>
          <a:p>
            <a:r>
              <a:rPr lang="es">
                <a:solidFill>
                  <a:srgbClr val="FFFFFF"/>
                </a:solidFill>
              </a:rPr>
              <a:t>Coding Standards</a:t>
            </a:r>
            <a:endParaRPr>
              <a:solidFill>
                <a:srgbClr val="FFFFFF"/>
              </a:solidFill>
            </a:endParaRPr>
          </a:p>
        </p:txBody>
      </p:sp>
      <p:sp>
        <p:nvSpPr>
          <p:cNvPr id="492" name="Google Shape;492;p30"/>
          <p:cNvSpPr txBox="1">
            <a:spLocks noGrp="1"/>
          </p:cNvSpPr>
          <p:nvPr>
            <p:ph type="ctrTitle" idx="2"/>
          </p:nvPr>
        </p:nvSpPr>
        <p:spPr>
          <a:xfrm>
            <a:off x="759548" y="2114213"/>
            <a:ext cx="1557000" cy="147150"/>
          </a:xfrm>
          <a:prstGeom prst="rect">
            <a:avLst/>
          </a:prstGeom>
        </p:spPr>
        <p:txBody>
          <a:bodyPr spcFirstLastPara="1" wrap="square" lIns="68569" tIns="68569" rIns="68569" bIns="68569" anchor="b" anchorCtr="0">
            <a:noAutofit/>
          </a:bodyPr>
          <a:lstStyle/>
          <a:p>
            <a:r>
              <a:rPr lang="es">
                <a:solidFill>
                  <a:srgbClr val="FFFFFF"/>
                </a:solidFill>
              </a:rPr>
              <a:t>Documentation</a:t>
            </a:r>
            <a:endParaRPr>
              <a:solidFill>
                <a:srgbClr val="FFFFFF"/>
              </a:solidFill>
            </a:endParaRPr>
          </a:p>
        </p:txBody>
      </p:sp>
      <p:sp>
        <p:nvSpPr>
          <p:cNvPr id="493" name="Google Shape;493;p30"/>
          <p:cNvSpPr txBox="1">
            <a:spLocks noGrp="1"/>
          </p:cNvSpPr>
          <p:nvPr>
            <p:ph type="ctrTitle" idx="3"/>
          </p:nvPr>
        </p:nvSpPr>
        <p:spPr>
          <a:xfrm>
            <a:off x="2740467" y="2226905"/>
            <a:ext cx="1557000" cy="147150"/>
          </a:xfrm>
          <a:prstGeom prst="rect">
            <a:avLst/>
          </a:prstGeom>
        </p:spPr>
        <p:txBody>
          <a:bodyPr spcFirstLastPara="1" wrap="square" lIns="68569" tIns="68569" rIns="68569" bIns="68569" anchor="b" anchorCtr="0">
            <a:noAutofit/>
          </a:bodyPr>
          <a:lstStyle/>
          <a:p>
            <a:r>
              <a:rPr lang="es">
                <a:solidFill>
                  <a:srgbClr val="FFFFFF"/>
                </a:solidFill>
              </a:rPr>
              <a:t>Lack of communication when modifying function</a:t>
            </a:r>
            <a:endParaRPr>
              <a:solidFill>
                <a:srgbClr val="FFFFFF"/>
              </a:solidFill>
            </a:endParaRPr>
          </a:p>
        </p:txBody>
      </p:sp>
      <p:sp>
        <p:nvSpPr>
          <p:cNvPr id="494" name="Google Shape;494;p30"/>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13</a:t>
            </a:fld>
            <a:endParaRPr/>
          </a:p>
        </p:txBody>
      </p:sp>
      <p:pic>
        <p:nvPicPr>
          <p:cNvPr id="495" name="Google Shape;495;p30"/>
          <p:cNvPicPr preferRelativeResize="0"/>
          <p:nvPr/>
        </p:nvPicPr>
        <p:blipFill>
          <a:blip r:embed="rId3">
            <a:alphaModFix/>
          </a:blip>
          <a:stretch>
            <a:fillRect/>
          </a:stretch>
        </p:blipFill>
        <p:spPr>
          <a:xfrm>
            <a:off x="805894" y="2425219"/>
            <a:ext cx="1013231" cy="1013213"/>
          </a:xfrm>
          <a:prstGeom prst="rect">
            <a:avLst/>
          </a:prstGeom>
          <a:noFill/>
          <a:ln>
            <a:noFill/>
          </a:ln>
        </p:spPr>
      </p:pic>
      <p:pic>
        <p:nvPicPr>
          <p:cNvPr id="496" name="Google Shape;496;p30"/>
          <p:cNvPicPr preferRelativeResize="0"/>
          <p:nvPr/>
        </p:nvPicPr>
        <p:blipFill>
          <a:blip r:embed="rId4">
            <a:alphaModFix/>
          </a:blip>
          <a:stretch>
            <a:fillRect/>
          </a:stretch>
        </p:blipFill>
        <p:spPr>
          <a:xfrm>
            <a:off x="4894575" y="2357100"/>
            <a:ext cx="1081349" cy="1081331"/>
          </a:xfrm>
          <a:prstGeom prst="rect">
            <a:avLst/>
          </a:prstGeom>
          <a:noFill/>
          <a:ln>
            <a:noFill/>
          </a:ln>
        </p:spPr>
      </p:pic>
      <p:pic>
        <p:nvPicPr>
          <p:cNvPr id="497" name="Google Shape;497;p30"/>
          <p:cNvPicPr preferRelativeResize="0"/>
          <p:nvPr/>
        </p:nvPicPr>
        <p:blipFill>
          <a:blip r:embed="rId5">
            <a:alphaModFix/>
          </a:blip>
          <a:stretch>
            <a:fillRect/>
          </a:stretch>
        </p:blipFill>
        <p:spPr>
          <a:xfrm>
            <a:off x="2829928" y="2374052"/>
            <a:ext cx="1149469" cy="114946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1"/>
          <p:cNvSpPr txBox="1">
            <a:spLocks noGrp="1"/>
          </p:cNvSpPr>
          <p:nvPr>
            <p:ph type="ctrTitle" idx="4"/>
          </p:nvPr>
        </p:nvSpPr>
        <p:spPr>
          <a:xfrm>
            <a:off x="691594" y="1126350"/>
            <a:ext cx="5875425" cy="454950"/>
          </a:xfrm>
          <a:prstGeom prst="rect">
            <a:avLst/>
          </a:prstGeom>
        </p:spPr>
        <p:txBody>
          <a:bodyPr spcFirstLastPara="1" wrap="square" lIns="68569" tIns="68569" rIns="68569" bIns="68569" anchor="b" anchorCtr="0">
            <a:noAutofit/>
          </a:bodyPr>
          <a:lstStyle/>
          <a:p>
            <a:r>
              <a:rPr lang="es"/>
              <a:t>INTERESTING FACTS OF MEMBERS</a:t>
            </a:r>
            <a:endParaRPr/>
          </a:p>
        </p:txBody>
      </p:sp>
      <p:sp>
        <p:nvSpPr>
          <p:cNvPr id="503" name="Google Shape;503;p31"/>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14</a:t>
            </a:fld>
            <a:endParaRPr/>
          </a:p>
        </p:txBody>
      </p:sp>
      <p:graphicFrame>
        <p:nvGraphicFramePr>
          <p:cNvPr id="504" name="Google Shape;504;p31"/>
          <p:cNvGraphicFramePr/>
          <p:nvPr/>
        </p:nvGraphicFramePr>
        <p:xfrm>
          <a:off x="714375" y="2010056"/>
          <a:ext cx="5429250" cy="1405868"/>
        </p:xfrm>
        <a:graphic>
          <a:graphicData uri="http://schemas.openxmlformats.org/drawingml/2006/table">
            <a:tbl>
              <a:tblPr>
                <a:noFill/>
                <a:tableStyleId>{7C5DE4C8-D1E4-484F-A30E-2A258BD7F353}</a:tableStyleId>
              </a:tblPr>
              <a:tblGrid>
                <a:gridCol w="2714625">
                  <a:extLst>
                    <a:ext uri="{9D8B030D-6E8A-4147-A177-3AD203B41FA5}">
                      <a16:colId xmlns:a16="http://schemas.microsoft.com/office/drawing/2014/main" val="20000"/>
                    </a:ext>
                  </a:extLst>
                </a:gridCol>
                <a:gridCol w="2714625">
                  <a:extLst>
                    <a:ext uri="{9D8B030D-6E8A-4147-A177-3AD203B41FA5}">
                      <a16:colId xmlns:a16="http://schemas.microsoft.com/office/drawing/2014/main" val="20001"/>
                    </a:ext>
                  </a:extLst>
                </a:gridCol>
              </a:tblGrid>
              <a:tr h="262868">
                <a:tc>
                  <a:txBody>
                    <a:bodyPr/>
                    <a:lstStyle/>
                    <a:p>
                      <a:pPr marL="0" lvl="0" indent="0" algn="l" rtl="0">
                        <a:spcBef>
                          <a:spcPts val="0"/>
                        </a:spcBef>
                        <a:spcAft>
                          <a:spcPts val="0"/>
                        </a:spcAft>
                        <a:buNone/>
                      </a:pPr>
                      <a:r>
                        <a:rPr lang="es" sz="800">
                          <a:solidFill>
                            <a:srgbClr val="FFFFFF"/>
                          </a:solidFill>
                          <a:latin typeface="Roboto Black"/>
                          <a:ea typeface="Roboto Black"/>
                          <a:cs typeface="Roboto Black"/>
                          <a:sym typeface="Roboto Black"/>
                        </a:rPr>
                        <a:t>Maurice</a:t>
                      </a:r>
                      <a:endParaRPr sz="800">
                        <a:solidFill>
                          <a:srgbClr val="FFFFFF"/>
                        </a:solidFill>
                      </a:endParaRPr>
                    </a:p>
                  </a:txBody>
                  <a:tcPr marL="68569" marR="68569" marT="68569" marB="68569"/>
                </a:tc>
                <a:tc>
                  <a:txBody>
                    <a:bodyPr/>
                    <a:lstStyle/>
                    <a:p>
                      <a:pPr marL="0" lvl="0" indent="0" algn="l" rtl="0">
                        <a:spcBef>
                          <a:spcPts val="0"/>
                        </a:spcBef>
                        <a:spcAft>
                          <a:spcPts val="0"/>
                        </a:spcAft>
                        <a:buNone/>
                      </a:pPr>
                      <a:r>
                        <a:rPr lang="es" sz="800">
                          <a:solidFill>
                            <a:srgbClr val="FFFFFF"/>
                          </a:solidFill>
                          <a:latin typeface="Roboto Black"/>
                          <a:ea typeface="Roboto Black"/>
                          <a:cs typeface="Roboto Black"/>
                          <a:sym typeface="Roboto Black"/>
                        </a:rPr>
                        <a:t>Prefers to work at night </a:t>
                      </a:r>
                      <a:endParaRPr sz="800">
                        <a:solidFill>
                          <a:srgbClr val="FFFFFF"/>
                        </a:solidFill>
                      </a:endParaRPr>
                    </a:p>
                  </a:txBody>
                  <a:tcPr marL="68569" marR="68569" marT="68569" marB="68569"/>
                </a:tc>
                <a:extLst>
                  <a:ext uri="{0D108BD9-81ED-4DB2-BD59-A6C34878D82A}">
                    <a16:rowId xmlns:a16="http://schemas.microsoft.com/office/drawing/2014/main" val="10000"/>
                  </a:ext>
                </a:extLst>
              </a:tr>
              <a:tr h="285750">
                <a:tc>
                  <a:txBody>
                    <a:bodyPr/>
                    <a:lstStyle/>
                    <a:p>
                      <a:pPr marL="0" lvl="0" indent="0" algn="l" rtl="0">
                        <a:spcBef>
                          <a:spcPts val="0"/>
                        </a:spcBef>
                        <a:spcAft>
                          <a:spcPts val="0"/>
                        </a:spcAft>
                        <a:buNone/>
                      </a:pPr>
                      <a:r>
                        <a:rPr lang="es" sz="800">
                          <a:solidFill>
                            <a:srgbClr val="FFFFFF"/>
                          </a:solidFill>
                          <a:latin typeface="Roboto Black"/>
                          <a:ea typeface="Roboto Black"/>
                          <a:cs typeface="Roboto Black"/>
                          <a:sym typeface="Roboto Black"/>
                        </a:rPr>
                        <a:t>Sebastian</a:t>
                      </a:r>
                      <a:endParaRPr sz="800">
                        <a:solidFill>
                          <a:srgbClr val="FFFFFF"/>
                        </a:solidFill>
                      </a:endParaRPr>
                    </a:p>
                  </a:txBody>
                  <a:tcPr marL="68569" marR="68569" marT="68569" marB="68569"/>
                </a:tc>
                <a:tc>
                  <a:txBody>
                    <a:bodyPr/>
                    <a:lstStyle/>
                    <a:p>
                      <a:pPr marL="0" lvl="0" indent="0" algn="l" rtl="0">
                        <a:spcBef>
                          <a:spcPts val="0"/>
                        </a:spcBef>
                        <a:spcAft>
                          <a:spcPts val="0"/>
                        </a:spcAft>
                        <a:buNone/>
                      </a:pPr>
                      <a:r>
                        <a:rPr lang="es" sz="800">
                          <a:solidFill>
                            <a:srgbClr val="FFFFFF"/>
                          </a:solidFill>
                          <a:latin typeface="Roboto Black"/>
                          <a:ea typeface="Roboto Black"/>
                          <a:cs typeface="Roboto Black"/>
                          <a:sym typeface="Roboto Black"/>
                        </a:rPr>
                        <a:t>More skilled at front end work</a:t>
                      </a:r>
                      <a:endParaRPr sz="800">
                        <a:solidFill>
                          <a:srgbClr val="FFFFFF"/>
                        </a:solidFill>
                      </a:endParaRPr>
                    </a:p>
                  </a:txBody>
                  <a:tcPr marL="68569" marR="68569" marT="68569" marB="68569"/>
                </a:tc>
                <a:extLst>
                  <a:ext uri="{0D108BD9-81ED-4DB2-BD59-A6C34878D82A}">
                    <a16:rowId xmlns:a16="http://schemas.microsoft.com/office/drawing/2014/main" val="10001"/>
                  </a:ext>
                </a:extLst>
              </a:tr>
              <a:tr h="285750">
                <a:tc>
                  <a:txBody>
                    <a:bodyPr/>
                    <a:lstStyle/>
                    <a:p>
                      <a:pPr marL="0" lvl="0" indent="0" algn="l" rtl="0">
                        <a:spcBef>
                          <a:spcPts val="0"/>
                        </a:spcBef>
                        <a:spcAft>
                          <a:spcPts val="0"/>
                        </a:spcAft>
                        <a:buNone/>
                      </a:pPr>
                      <a:r>
                        <a:rPr lang="es" sz="800">
                          <a:solidFill>
                            <a:srgbClr val="FFFFFF"/>
                          </a:solidFill>
                          <a:latin typeface="Roboto Black"/>
                          <a:ea typeface="Roboto Black"/>
                          <a:cs typeface="Roboto Black"/>
                          <a:sym typeface="Roboto Black"/>
                        </a:rPr>
                        <a:t>SuJuan</a:t>
                      </a:r>
                      <a:endParaRPr sz="800">
                        <a:solidFill>
                          <a:srgbClr val="FFFFFF"/>
                        </a:solidFill>
                      </a:endParaRPr>
                    </a:p>
                  </a:txBody>
                  <a:tcPr marL="68569" marR="68569" marT="68569" marB="68569"/>
                </a:tc>
                <a:tc>
                  <a:txBody>
                    <a:bodyPr/>
                    <a:lstStyle/>
                    <a:p>
                      <a:pPr marL="0" lvl="0" indent="0" algn="l" rtl="0">
                        <a:spcBef>
                          <a:spcPts val="0"/>
                        </a:spcBef>
                        <a:spcAft>
                          <a:spcPts val="0"/>
                        </a:spcAft>
                        <a:buNone/>
                      </a:pPr>
                      <a:r>
                        <a:rPr lang="es" sz="800">
                          <a:solidFill>
                            <a:srgbClr val="FFFFFF"/>
                          </a:solidFill>
                          <a:latin typeface="Roboto Black"/>
                          <a:ea typeface="Roboto Black"/>
                          <a:cs typeface="Roboto Black"/>
                          <a:sym typeface="Roboto Black"/>
                        </a:rPr>
                        <a:t>Likes to find bugs but not fix bugs</a:t>
                      </a:r>
                      <a:endParaRPr sz="800">
                        <a:solidFill>
                          <a:srgbClr val="FFFFFF"/>
                        </a:solidFill>
                      </a:endParaRPr>
                    </a:p>
                  </a:txBody>
                  <a:tcPr marL="68569" marR="68569" marT="68569" marB="68569"/>
                </a:tc>
                <a:extLst>
                  <a:ext uri="{0D108BD9-81ED-4DB2-BD59-A6C34878D82A}">
                    <a16:rowId xmlns:a16="http://schemas.microsoft.com/office/drawing/2014/main" val="10002"/>
                  </a:ext>
                </a:extLst>
              </a:tr>
              <a:tr h="285750">
                <a:tc>
                  <a:txBody>
                    <a:bodyPr/>
                    <a:lstStyle/>
                    <a:p>
                      <a:pPr marL="0" lvl="0" indent="0" algn="l" rtl="0">
                        <a:spcBef>
                          <a:spcPts val="0"/>
                        </a:spcBef>
                        <a:spcAft>
                          <a:spcPts val="0"/>
                        </a:spcAft>
                        <a:buNone/>
                      </a:pPr>
                      <a:r>
                        <a:rPr lang="es" sz="800">
                          <a:solidFill>
                            <a:srgbClr val="FFFFFF"/>
                          </a:solidFill>
                          <a:latin typeface="Roboto Black"/>
                          <a:ea typeface="Roboto Black"/>
                          <a:cs typeface="Roboto Black"/>
                          <a:sym typeface="Roboto Black"/>
                        </a:rPr>
                        <a:t>ZiCan</a:t>
                      </a:r>
                      <a:endParaRPr sz="800">
                        <a:solidFill>
                          <a:srgbClr val="FFFFFF"/>
                        </a:solidFill>
                      </a:endParaRPr>
                    </a:p>
                  </a:txBody>
                  <a:tcPr marL="68569" marR="68569" marT="68569" marB="68569"/>
                </a:tc>
                <a:tc>
                  <a:txBody>
                    <a:bodyPr/>
                    <a:lstStyle/>
                    <a:p>
                      <a:pPr marL="0" lvl="0" indent="0" algn="l" rtl="0">
                        <a:spcBef>
                          <a:spcPts val="0"/>
                        </a:spcBef>
                        <a:spcAft>
                          <a:spcPts val="0"/>
                        </a:spcAft>
                        <a:buNone/>
                      </a:pPr>
                      <a:r>
                        <a:rPr lang="es" sz="800">
                          <a:solidFill>
                            <a:srgbClr val="FFFFFF"/>
                          </a:solidFill>
                          <a:latin typeface="Roboto Black"/>
                          <a:ea typeface="Roboto Black"/>
                          <a:cs typeface="Roboto Black"/>
                          <a:sym typeface="Roboto Black"/>
                        </a:rPr>
                        <a:t>Must drink bubble tea while coding</a:t>
                      </a:r>
                      <a:endParaRPr sz="800">
                        <a:solidFill>
                          <a:srgbClr val="FFFFFF"/>
                        </a:solidFill>
                      </a:endParaRPr>
                    </a:p>
                  </a:txBody>
                  <a:tcPr marL="68569" marR="68569" marT="68569" marB="68569"/>
                </a:tc>
                <a:extLst>
                  <a:ext uri="{0D108BD9-81ED-4DB2-BD59-A6C34878D82A}">
                    <a16:rowId xmlns:a16="http://schemas.microsoft.com/office/drawing/2014/main" val="10003"/>
                  </a:ext>
                </a:extLst>
              </a:tr>
              <a:tr h="285750">
                <a:tc>
                  <a:txBody>
                    <a:bodyPr/>
                    <a:lstStyle/>
                    <a:p>
                      <a:pPr marL="0" lvl="0" indent="0" algn="l" rtl="0">
                        <a:spcBef>
                          <a:spcPts val="0"/>
                        </a:spcBef>
                        <a:spcAft>
                          <a:spcPts val="0"/>
                        </a:spcAft>
                        <a:buNone/>
                      </a:pPr>
                      <a:r>
                        <a:rPr lang="es" sz="800">
                          <a:solidFill>
                            <a:srgbClr val="FFFFFF"/>
                          </a:solidFill>
                          <a:latin typeface="Roboto Black"/>
                          <a:ea typeface="Roboto Black"/>
                          <a:cs typeface="Roboto Black"/>
                          <a:sym typeface="Roboto Black"/>
                        </a:rPr>
                        <a:t>Zheng Yang</a:t>
                      </a:r>
                      <a:endParaRPr sz="800">
                        <a:solidFill>
                          <a:srgbClr val="FFFFFF"/>
                        </a:solidFill>
                      </a:endParaRPr>
                    </a:p>
                  </a:txBody>
                  <a:tcPr marL="68569" marR="68569" marT="68569" marB="68569"/>
                </a:tc>
                <a:tc>
                  <a:txBody>
                    <a:bodyPr/>
                    <a:lstStyle/>
                    <a:p>
                      <a:pPr marL="0" lvl="0" indent="0" algn="l" rtl="0">
                        <a:spcBef>
                          <a:spcPts val="0"/>
                        </a:spcBef>
                        <a:spcAft>
                          <a:spcPts val="0"/>
                        </a:spcAft>
                        <a:buNone/>
                      </a:pPr>
                      <a:r>
                        <a:rPr lang="es" sz="800">
                          <a:solidFill>
                            <a:srgbClr val="FFFFFF"/>
                          </a:solidFill>
                          <a:latin typeface="Roboto Black"/>
                          <a:ea typeface="Roboto Black"/>
                          <a:cs typeface="Roboto Black"/>
                          <a:sym typeface="Roboto Black"/>
                        </a:rPr>
                        <a:t>Writes spaghetti code</a:t>
                      </a:r>
                      <a:endParaRPr sz="800">
                        <a:solidFill>
                          <a:srgbClr val="FFFFFF"/>
                        </a:solidFill>
                      </a:endParaRPr>
                    </a:p>
                  </a:txBody>
                  <a:tcPr marL="68569" marR="68569" marT="68569" marB="68569"/>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19"/>
          <p:cNvSpPr txBox="1">
            <a:spLocks noGrp="1"/>
          </p:cNvSpPr>
          <p:nvPr>
            <p:ph type="ctrTitle"/>
          </p:nvPr>
        </p:nvSpPr>
        <p:spPr>
          <a:xfrm>
            <a:off x="233775" y="1126350"/>
            <a:ext cx="6390450" cy="454950"/>
          </a:xfrm>
          <a:prstGeom prst="rect">
            <a:avLst/>
          </a:prstGeom>
        </p:spPr>
        <p:txBody>
          <a:bodyPr spcFirstLastPara="1" wrap="square" lIns="68569" tIns="68569" rIns="68569" bIns="68569" anchor="b" anchorCtr="0">
            <a:noAutofit/>
          </a:bodyPr>
          <a:lstStyle/>
          <a:p>
            <a:r>
              <a:rPr lang="es"/>
              <a:t>TABLE OF CONTENTS</a:t>
            </a:r>
            <a:endParaRPr/>
          </a:p>
        </p:txBody>
      </p:sp>
      <p:sp>
        <p:nvSpPr>
          <p:cNvPr id="230" name="Google Shape;230;p19"/>
          <p:cNvSpPr txBox="1">
            <a:spLocks noGrp="1"/>
          </p:cNvSpPr>
          <p:nvPr>
            <p:ph type="title" idx="2"/>
          </p:nvPr>
        </p:nvSpPr>
        <p:spPr>
          <a:xfrm>
            <a:off x="3883388" y="3018975"/>
            <a:ext cx="882675" cy="454950"/>
          </a:xfrm>
          <a:prstGeom prst="rect">
            <a:avLst/>
          </a:prstGeom>
        </p:spPr>
        <p:txBody>
          <a:bodyPr spcFirstLastPara="1" wrap="square" lIns="68569" tIns="68569" rIns="68569" bIns="68569" anchor="b" anchorCtr="0">
            <a:noAutofit/>
          </a:bodyPr>
          <a:lstStyle/>
          <a:p>
            <a:r>
              <a:rPr lang="es">
                <a:solidFill>
                  <a:srgbClr val="48FFD5"/>
                </a:solidFill>
              </a:rPr>
              <a:t>04</a:t>
            </a:r>
            <a:endParaRPr>
              <a:solidFill>
                <a:srgbClr val="48FFD5"/>
              </a:solidFill>
            </a:endParaRPr>
          </a:p>
        </p:txBody>
      </p:sp>
      <p:sp>
        <p:nvSpPr>
          <p:cNvPr id="231" name="Google Shape;231;p19"/>
          <p:cNvSpPr txBox="1">
            <a:spLocks noGrp="1"/>
          </p:cNvSpPr>
          <p:nvPr>
            <p:ph type="title" idx="8"/>
          </p:nvPr>
        </p:nvSpPr>
        <p:spPr>
          <a:xfrm>
            <a:off x="2120681" y="2297475"/>
            <a:ext cx="882675" cy="454950"/>
          </a:xfrm>
          <a:prstGeom prst="rect">
            <a:avLst/>
          </a:prstGeom>
        </p:spPr>
        <p:txBody>
          <a:bodyPr spcFirstLastPara="1" wrap="square" lIns="68569" tIns="68569" rIns="68569" bIns="68569" anchor="b" anchorCtr="0">
            <a:noAutofit/>
          </a:bodyPr>
          <a:lstStyle/>
          <a:p>
            <a:r>
              <a:rPr lang="es">
                <a:solidFill>
                  <a:srgbClr val="48FFD5"/>
                </a:solidFill>
              </a:rPr>
              <a:t>01</a:t>
            </a:r>
            <a:endParaRPr>
              <a:solidFill>
                <a:srgbClr val="48FFD5"/>
              </a:solidFill>
            </a:endParaRPr>
          </a:p>
        </p:txBody>
      </p:sp>
      <p:sp>
        <p:nvSpPr>
          <p:cNvPr id="232" name="Google Shape;232;p19"/>
          <p:cNvSpPr txBox="1">
            <a:spLocks noGrp="1"/>
          </p:cNvSpPr>
          <p:nvPr>
            <p:ph type="title" idx="13"/>
          </p:nvPr>
        </p:nvSpPr>
        <p:spPr>
          <a:xfrm>
            <a:off x="2120681" y="2970019"/>
            <a:ext cx="882675" cy="454950"/>
          </a:xfrm>
          <a:prstGeom prst="rect">
            <a:avLst/>
          </a:prstGeom>
        </p:spPr>
        <p:txBody>
          <a:bodyPr spcFirstLastPara="1" wrap="square" lIns="68569" tIns="68569" rIns="68569" bIns="68569" anchor="b" anchorCtr="0">
            <a:noAutofit/>
          </a:bodyPr>
          <a:lstStyle/>
          <a:p>
            <a:r>
              <a:rPr lang="es">
                <a:solidFill>
                  <a:srgbClr val="48FFD5"/>
                </a:solidFill>
              </a:rPr>
              <a:t>02</a:t>
            </a:r>
            <a:endParaRPr>
              <a:solidFill>
                <a:srgbClr val="48FFD5"/>
              </a:solidFill>
            </a:endParaRPr>
          </a:p>
        </p:txBody>
      </p:sp>
      <p:sp>
        <p:nvSpPr>
          <p:cNvPr id="233" name="Google Shape;233;p19"/>
          <p:cNvSpPr txBox="1">
            <a:spLocks noGrp="1"/>
          </p:cNvSpPr>
          <p:nvPr>
            <p:ph type="title" idx="15"/>
          </p:nvPr>
        </p:nvSpPr>
        <p:spPr>
          <a:xfrm>
            <a:off x="4354875" y="2326294"/>
            <a:ext cx="882675" cy="454950"/>
          </a:xfrm>
          <a:prstGeom prst="rect">
            <a:avLst/>
          </a:prstGeom>
        </p:spPr>
        <p:txBody>
          <a:bodyPr spcFirstLastPara="1" wrap="square" lIns="68569" tIns="68569" rIns="68569" bIns="68569" anchor="b" anchorCtr="0">
            <a:noAutofit/>
          </a:bodyPr>
          <a:lstStyle/>
          <a:p>
            <a:r>
              <a:rPr lang="es">
                <a:solidFill>
                  <a:srgbClr val="48FFD5"/>
                </a:solidFill>
              </a:rPr>
              <a:t>03</a:t>
            </a:r>
            <a:endParaRPr>
              <a:solidFill>
                <a:srgbClr val="48FFD5"/>
              </a:solidFill>
            </a:endParaRPr>
          </a:p>
        </p:txBody>
      </p:sp>
      <p:sp>
        <p:nvSpPr>
          <p:cNvPr id="234" name="Google Shape;234;p19"/>
          <p:cNvSpPr txBox="1">
            <a:spLocks noGrp="1"/>
          </p:cNvSpPr>
          <p:nvPr>
            <p:ph type="ctrTitle" idx="16"/>
          </p:nvPr>
        </p:nvSpPr>
        <p:spPr>
          <a:xfrm>
            <a:off x="30825" y="2297438"/>
            <a:ext cx="2008800" cy="541800"/>
          </a:xfrm>
          <a:prstGeom prst="rect">
            <a:avLst/>
          </a:prstGeom>
        </p:spPr>
        <p:txBody>
          <a:bodyPr spcFirstLastPara="1" wrap="square" lIns="68569" tIns="68569" rIns="68569" bIns="68569" anchor="b" anchorCtr="0">
            <a:noAutofit/>
          </a:bodyPr>
          <a:lstStyle/>
          <a:p>
            <a:r>
              <a:rPr lang="es"/>
              <a:t>SCHEDULE</a:t>
            </a:r>
            <a:endParaRPr/>
          </a:p>
          <a:p>
            <a:endParaRPr/>
          </a:p>
        </p:txBody>
      </p:sp>
      <p:sp>
        <p:nvSpPr>
          <p:cNvPr id="235" name="Google Shape;235;p19"/>
          <p:cNvSpPr txBox="1">
            <a:spLocks noGrp="1"/>
          </p:cNvSpPr>
          <p:nvPr>
            <p:ph type="ctrTitle" idx="17"/>
          </p:nvPr>
        </p:nvSpPr>
        <p:spPr>
          <a:xfrm>
            <a:off x="482616" y="3212475"/>
            <a:ext cx="1557000" cy="147150"/>
          </a:xfrm>
          <a:prstGeom prst="rect">
            <a:avLst/>
          </a:prstGeom>
        </p:spPr>
        <p:txBody>
          <a:bodyPr spcFirstLastPara="1" wrap="square" lIns="68569" tIns="68569" rIns="68569" bIns="68569" anchor="b" anchorCtr="0">
            <a:noAutofit/>
          </a:bodyPr>
          <a:lstStyle/>
          <a:p>
            <a:pPr>
              <a:buClr>
                <a:schemeClr val="dk1"/>
              </a:buClr>
              <a:buSzPts val="1100"/>
            </a:pPr>
            <a:r>
              <a:rPr lang="es"/>
              <a:t>BUG METRIC</a:t>
            </a:r>
            <a:endParaRPr/>
          </a:p>
        </p:txBody>
      </p:sp>
      <p:sp>
        <p:nvSpPr>
          <p:cNvPr id="236" name="Google Shape;236;p19"/>
          <p:cNvSpPr txBox="1">
            <a:spLocks noGrp="1"/>
          </p:cNvSpPr>
          <p:nvPr>
            <p:ph type="ctrTitle" idx="18"/>
          </p:nvPr>
        </p:nvSpPr>
        <p:spPr>
          <a:xfrm>
            <a:off x="4802316" y="3277819"/>
            <a:ext cx="1557000" cy="147150"/>
          </a:xfrm>
          <a:prstGeom prst="rect">
            <a:avLst/>
          </a:prstGeom>
        </p:spPr>
        <p:txBody>
          <a:bodyPr spcFirstLastPara="1" wrap="square" lIns="68569" tIns="68569" rIns="68569" bIns="68569" anchor="b" anchorCtr="0">
            <a:noAutofit/>
          </a:bodyPr>
          <a:lstStyle/>
          <a:p>
            <a:pPr algn="l">
              <a:buClr>
                <a:schemeClr val="dk1"/>
              </a:buClr>
              <a:buSzPts val="1100"/>
            </a:pPr>
            <a:r>
              <a:rPr lang="es"/>
              <a:t>OTHERS</a:t>
            </a:r>
            <a:endParaRPr/>
          </a:p>
        </p:txBody>
      </p:sp>
      <p:sp>
        <p:nvSpPr>
          <p:cNvPr id="237" name="Google Shape;237;p19"/>
          <p:cNvSpPr txBox="1">
            <a:spLocks noGrp="1"/>
          </p:cNvSpPr>
          <p:nvPr>
            <p:ph type="ctrTitle" idx="19"/>
          </p:nvPr>
        </p:nvSpPr>
        <p:spPr>
          <a:xfrm>
            <a:off x="4802326" y="2551913"/>
            <a:ext cx="1643400" cy="147150"/>
          </a:xfrm>
          <a:prstGeom prst="rect">
            <a:avLst/>
          </a:prstGeom>
        </p:spPr>
        <p:txBody>
          <a:bodyPr spcFirstLastPara="1" wrap="square" lIns="68569" tIns="68569" rIns="68569" bIns="68569" anchor="b" anchorCtr="0">
            <a:noAutofit/>
          </a:bodyPr>
          <a:lstStyle/>
          <a:p>
            <a:pPr>
              <a:buClr>
                <a:schemeClr val="dk1"/>
              </a:buClr>
              <a:buSzPts val="1100"/>
            </a:pPr>
            <a:r>
              <a:rPr lang="es"/>
              <a:t>USE OF GIT</a:t>
            </a:r>
            <a:endParaRPr/>
          </a:p>
        </p:txBody>
      </p:sp>
      <p:sp>
        <p:nvSpPr>
          <p:cNvPr id="238" name="Google Shape;238;p19"/>
          <p:cNvSpPr/>
          <p:nvPr/>
        </p:nvSpPr>
        <p:spPr>
          <a:xfrm>
            <a:off x="3833629" y="2393068"/>
            <a:ext cx="321686" cy="321398"/>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rgbClr val="48FFD5"/>
          </a:solidFill>
          <a:ln>
            <a:noFill/>
          </a:ln>
        </p:spPr>
        <p:txBody>
          <a:bodyPr spcFirstLastPara="1" wrap="square" lIns="68569" tIns="68569" rIns="68569" bIns="68569" anchor="ctr" anchorCtr="0">
            <a:noAutofit/>
          </a:bodyPr>
          <a:lstStyle/>
          <a:p>
            <a:endParaRPr sz="1050"/>
          </a:p>
        </p:txBody>
      </p:sp>
      <p:grpSp>
        <p:nvGrpSpPr>
          <p:cNvPr id="239" name="Google Shape;239;p19"/>
          <p:cNvGrpSpPr/>
          <p:nvPr/>
        </p:nvGrpSpPr>
        <p:grpSpPr>
          <a:xfrm>
            <a:off x="2670755" y="3126254"/>
            <a:ext cx="321686" cy="319587"/>
            <a:chOff x="6226275" y="3911538"/>
            <a:chExt cx="900325" cy="894450"/>
          </a:xfrm>
        </p:grpSpPr>
        <p:sp>
          <p:nvSpPr>
            <p:cNvPr id="240" name="Google Shape;240;p19"/>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41" name="Google Shape;241;p19"/>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42" name="Google Shape;242;p19"/>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43" name="Google Shape;243;p19"/>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44" name="Google Shape;244;p19"/>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45" name="Google Shape;245;p19"/>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46" name="Google Shape;246;p19"/>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247" name="Google Shape;247;p19"/>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grpSp>
      <p:sp>
        <p:nvSpPr>
          <p:cNvPr id="248" name="Google Shape;248;p19"/>
          <p:cNvSpPr/>
          <p:nvPr/>
        </p:nvSpPr>
        <p:spPr>
          <a:xfrm>
            <a:off x="3815906" y="3143377"/>
            <a:ext cx="357134" cy="211616"/>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rgbClr val="48FFD5"/>
          </a:solidFill>
          <a:ln>
            <a:noFill/>
          </a:ln>
        </p:spPr>
        <p:txBody>
          <a:bodyPr spcFirstLastPara="1" wrap="square" lIns="68569" tIns="68569" rIns="68569" bIns="68569" anchor="ctr" anchorCtr="0">
            <a:noAutofit/>
          </a:bodyPr>
          <a:lstStyle/>
          <a:p>
            <a:endParaRPr sz="1050">
              <a:solidFill>
                <a:srgbClr val="FFD966"/>
              </a:solidFill>
            </a:endParaRPr>
          </a:p>
        </p:txBody>
      </p:sp>
      <p:cxnSp>
        <p:nvCxnSpPr>
          <p:cNvPr id="249" name="Google Shape;249;p19"/>
          <p:cNvCxnSpPr/>
          <p:nvPr/>
        </p:nvCxnSpPr>
        <p:spPr>
          <a:xfrm>
            <a:off x="233775" y="1536713"/>
            <a:ext cx="6390450" cy="0"/>
          </a:xfrm>
          <a:prstGeom prst="straightConnector1">
            <a:avLst/>
          </a:prstGeom>
          <a:noFill/>
          <a:ln w="9525" cap="flat" cmpd="sng">
            <a:solidFill>
              <a:srgbClr val="48FFD5"/>
            </a:solidFill>
            <a:prstDash val="solid"/>
            <a:round/>
            <a:headEnd type="none" w="med" len="med"/>
            <a:tailEnd type="none" w="med" len="med"/>
          </a:ln>
        </p:spPr>
      </p:cxnSp>
      <p:grpSp>
        <p:nvGrpSpPr>
          <p:cNvPr id="250" name="Google Shape;250;p19"/>
          <p:cNvGrpSpPr/>
          <p:nvPr/>
        </p:nvGrpSpPr>
        <p:grpSpPr>
          <a:xfrm>
            <a:off x="2670753" y="2409620"/>
            <a:ext cx="332604" cy="324257"/>
            <a:chOff x="5660400" y="238125"/>
            <a:chExt cx="481825" cy="481825"/>
          </a:xfrm>
        </p:grpSpPr>
        <p:sp>
          <p:nvSpPr>
            <p:cNvPr id="251" name="Google Shape;251;p1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48FFD5"/>
            </a:solidFill>
            <a:ln>
              <a:noFill/>
            </a:ln>
          </p:spPr>
          <p:txBody>
            <a:bodyPr spcFirstLastPara="1" wrap="square" lIns="68569" tIns="68569" rIns="68569" bIns="68569" anchor="ctr" anchorCtr="0">
              <a:noAutofit/>
            </a:bodyPr>
            <a:lstStyle/>
            <a:p>
              <a:endParaRPr sz="1050">
                <a:solidFill>
                  <a:srgbClr val="48FFD5"/>
                </a:solidFill>
              </a:endParaRPr>
            </a:p>
          </p:txBody>
        </p:sp>
        <p:sp>
          <p:nvSpPr>
            <p:cNvPr id="252" name="Google Shape;252;p1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48FFD5"/>
            </a:solidFill>
            <a:ln>
              <a:noFill/>
            </a:ln>
          </p:spPr>
          <p:txBody>
            <a:bodyPr spcFirstLastPara="1" wrap="square" lIns="68569" tIns="68569" rIns="68569" bIns="68569" anchor="ctr" anchorCtr="0">
              <a:noAutofit/>
            </a:bodyPr>
            <a:lstStyle/>
            <a:p>
              <a:endParaRPr sz="1050">
                <a:solidFill>
                  <a:srgbClr val="48FFD5"/>
                </a:solidFill>
              </a:endParaRPr>
            </a:p>
          </p:txBody>
        </p:sp>
      </p:grpSp>
      <p:sp>
        <p:nvSpPr>
          <p:cNvPr id="253" name="Google Shape;253;p19"/>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cxnSp>
        <p:nvCxnSpPr>
          <p:cNvPr id="258" name="Google Shape;258;p20"/>
          <p:cNvCxnSpPr/>
          <p:nvPr/>
        </p:nvCxnSpPr>
        <p:spPr>
          <a:xfrm>
            <a:off x="176625" y="1250963"/>
            <a:ext cx="6390450" cy="0"/>
          </a:xfrm>
          <a:prstGeom prst="straightConnector1">
            <a:avLst/>
          </a:prstGeom>
          <a:noFill/>
          <a:ln w="9525" cap="flat" cmpd="sng">
            <a:solidFill>
              <a:srgbClr val="48FFD5"/>
            </a:solidFill>
            <a:prstDash val="solid"/>
            <a:round/>
            <a:headEnd type="none" w="med" len="med"/>
            <a:tailEnd type="none" w="med" len="med"/>
          </a:ln>
        </p:spPr>
      </p:cxnSp>
      <p:sp>
        <p:nvSpPr>
          <p:cNvPr id="259" name="Google Shape;259;p20"/>
          <p:cNvSpPr txBox="1">
            <a:spLocks noGrp="1"/>
          </p:cNvSpPr>
          <p:nvPr>
            <p:ph type="sldNum" idx="12"/>
          </p:nvPr>
        </p:nvSpPr>
        <p:spPr>
          <a:xfrm>
            <a:off x="6379544" y="4063163"/>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3</a:t>
            </a:fld>
            <a:endParaRPr/>
          </a:p>
        </p:txBody>
      </p:sp>
      <p:sp>
        <p:nvSpPr>
          <p:cNvPr id="260" name="Google Shape;260;p20"/>
          <p:cNvSpPr txBox="1"/>
          <p:nvPr/>
        </p:nvSpPr>
        <p:spPr>
          <a:xfrm>
            <a:off x="490275" y="1640119"/>
            <a:ext cx="1031850"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Login, Bootstrap, </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R1 Bid, Drop Bid</a:t>
            </a:r>
            <a:endParaRPr sz="750">
              <a:solidFill>
                <a:schemeClr val="lt1"/>
              </a:solidFill>
              <a:latin typeface="Roboto Light"/>
              <a:ea typeface="Roboto Light"/>
              <a:cs typeface="Roboto Light"/>
              <a:sym typeface="Roboto Light"/>
            </a:endParaRPr>
          </a:p>
        </p:txBody>
      </p:sp>
      <p:sp>
        <p:nvSpPr>
          <p:cNvPr id="261" name="Google Shape;261;p20"/>
          <p:cNvSpPr txBox="1"/>
          <p:nvPr/>
        </p:nvSpPr>
        <p:spPr>
          <a:xfrm>
            <a:off x="1522197" y="1640119"/>
            <a:ext cx="1031850"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R1 Clear, </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Drop Section,</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AWS Deployment</a:t>
            </a:r>
            <a:endParaRPr sz="750">
              <a:solidFill>
                <a:schemeClr val="lt1"/>
              </a:solidFill>
              <a:latin typeface="Roboto Light"/>
              <a:ea typeface="Roboto Light"/>
              <a:cs typeface="Roboto Light"/>
              <a:sym typeface="Roboto Light"/>
            </a:endParaRPr>
          </a:p>
        </p:txBody>
      </p:sp>
      <p:sp>
        <p:nvSpPr>
          <p:cNvPr id="262" name="Google Shape;262;p20"/>
          <p:cNvSpPr txBox="1"/>
          <p:nvPr/>
        </p:nvSpPr>
        <p:spPr>
          <a:xfrm>
            <a:off x="2561342" y="1640119"/>
            <a:ext cx="1031850"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Round Controls, R2 Bid, R2 Clear, JSON Token, JSON Rounds</a:t>
            </a:r>
            <a:endParaRPr sz="750">
              <a:solidFill>
                <a:schemeClr val="lt1"/>
              </a:solidFill>
              <a:latin typeface="Roboto Light"/>
              <a:ea typeface="Roboto Light"/>
              <a:cs typeface="Roboto Light"/>
              <a:sym typeface="Roboto Light"/>
            </a:endParaRPr>
          </a:p>
        </p:txBody>
      </p:sp>
      <p:sp>
        <p:nvSpPr>
          <p:cNvPr id="263" name="Google Shape;263;p20"/>
          <p:cNvSpPr txBox="1"/>
          <p:nvPr/>
        </p:nvSpPr>
        <p:spPr>
          <a:xfrm>
            <a:off x="3600488" y="1640119"/>
            <a:ext cx="1031850"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All other </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JSON APIs</a:t>
            </a:r>
            <a:endParaRPr sz="750">
              <a:solidFill>
                <a:schemeClr val="lt1"/>
              </a:solidFill>
              <a:latin typeface="Roboto Light"/>
              <a:ea typeface="Roboto Light"/>
              <a:cs typeface="Roboto Light"/>
              <a:sym typeface="Roboto Light"/>
            </a:endParaRPr>
          </a:p>
        </p:txBody>
      </p:sp>
      <p:sp>
        <p:nvSpPr>
          <p:cNvPr id="264" name="Google Shape;264;p20"/>
          <p:cNvSpPr txBox="1"/>
          <p:nvPr/>
        </p:nvSpPr>
        <p:spPr>
          <a:xfrm>
            <a:off x="4639633" y="1640119"/>
            <a:ext cx="1031850"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3 Extra functionalities,</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Final Debugging</a:t>
            </a:r>
            <a:endParaRPr sz="750">
              <a:solidFill>
                <a:schemeClr val="lt1"/>
              </a:solidFill>
              <a:latin typeface="Roboto Light"/>
              <a:ea typeface="Roboto Light"/>
              <a:cs typeface="Roboto Light"/>
              <a:sym typeface="Roboto Light"/>
            </a:endParaRPr>
          </a:p>
        </p:txBody>
      </p:sp>
      <p:sp>
        <p:nvSpPr>
          <p:cNvPr id="265" name="Google Shape;265;p20"/>
          <p:cNvSpPr txBox="1"/>
          <p:nvPr/>
        </p:nvSpPr>
        <p:spPr>
          <a:xfrm>
            <a:off x="5678775" y="1640119"/>
            <a:ext cx="717525"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Final </a:t>
            </a:r>
            <a:endParaRPr sz="750">
              <a:solidFill>
                <a:schemeClr val="lt1"/>
              </a:solidFill>
              <a:latin typeface="Roboto Light"/>
              <a:ea typeface="Roboto Light"/>
              <a:cs typeface="Roboto Light"/>
              <a:sym typeface="Roboto Light"/>
            </a:endParaRPr>
          </a:p>
          <a:p>
            <a:pPr algn="ctr"/>
            <a:r>
              <a:rPr lang="es" sz="750">
                <a:solidFill>
                  <a:schemeClr val="lt1"/>
                </a:solidFill>
                <a:latin typeface="Roboto Light"/>
                <a:ea typeface="Roboto Light"/>
                <a:cs typeface="Roboto Light"/>
                <a:sym typeface="Roboto Light"/>
              </a:rPr>
              <a:t>Presentation</a:t>
            </a:r>
            <a:endParaRPr sz="750">
              <a:solidFill>
                <a:schemeClr val="lt1"/>
              </a:solidFill>
              <a:latin typeface="Roboto Light"/>
              <a:ea typeface="Roboto Light"/>
              <a:cs typeface="Roboto Light"/>
              <a:sym typeface="Roboto Light"/>
            </a:endParaRPr>
          </a:p>
        </p:txBody>
      </p:sp>
      <p:sp>
        <p:nvSpPr>
          <p:cNvPr id="266" name="Google Shape;266;p20"/>
          <p:cNvSpPr txBox="1">
            <a:spLocks noGrp="1"/>
          </p:cNvSpPr>
          <p:nvPr>
            <p:ph type="ctrTitle"/>
          </p:nvPr>
        </p:nvSpPr>
        <p:spPr>
          <a:xfrm>
            <a:off x="176625" y="850425"/>
            <a:ext cx="6390450" cy="454950"/>
          </a:xfrm>
          <a:prstGeom prst="rect">
            <a:avLst/>
          </a:prstGeom>
        </p:spPr>
        <p:txBody>
          <a:bodyPr spcFirstLastPara="1" wrap="square" lIns="68569" tIns="68569" rIns="68569" bIns="68569" anchor="b" anchorCtr="0">
            <a:noAutofit/>
          </a:bodyPr>
          <a:lstStyle/>
          <a:p>
            <a:r>
              <a:rPr lang="es"/>
              <a:t>SCHEDULE</a:t>
            </a:r>
            <a:endParaRPr/>
          </a:p>
        </p:txBody>
      </p:sp>
      <p:sp>
        <p:nvSpPr>
          <p:cNvPr id="267" name="Google Shape;267;p20"/>
          <p:cNvSpPr txBox="1"/>
          <p:nvPr/>
        </p:nvSpPr>
        <p:spPr>
          <a:xfrm>
            <a:off x="490275" y="2903269"/>
            <a:ext cx="1031850"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Login, Bootstrap, </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R1 Bid</a:t>
            </a:r>
            <a:endParaRPr sz="750">
              <a:solidFill>
                <a:schemeClr val="lt1"/>
              </a:solidFill>
              <a:latin typeface="Roboto Light"/>
              <a:ea typeface="Roboto Light"/>
              <a:cs typeface="Roboto Light"/>
              <a:sym typeface="Roboto Light"/>
            </a:endParaRPr>
          </a:p>
        </p:txBody>
      </p:sp>
      <p:sp>
        <p:nvSpPr>
          <p:cNvPr id="268" name="Google Shape;268;p20"/>
          <p:cNvSpPr txBox="1"/>
          <p:nvPr/>
        </p:nvSpPr>
        <p:spPr>
          <a:xfrm>
            <a:off x="1522197" y="2903269"/>
            <a:ext cx="1031850"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R1 Clear, </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Drop Section,</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AWS Deployment</a:t>
            </a:r>
            <a:endParaRPr sz="750">
              <a:solidFill>
                <a:schemeClr val="lt1"/>
              </a:solidFill>
              <a:latin typeface="Roboto Light"/>
              <a:ea typeface="Roboto Light"/>
              <a:cs typeface="Roboto Light"/>
              <a:sym typeface="Roboto Light"/>
            </a:endParaRPr>
          </a:p>
        </p:txBody>
      </p:sp>
      <p:sp>
        <p:nvSpPr>
          <p:cNvPr id="269" name="Google Shape;269;p20"/>
          <p:cNvSpPr txBox="1"/>
          <p:nvPr/>
        </p:nvSpPr>
        <p:spPr>
          <a:xfrm>
            <a:off x="2561342" y="2903269"/>
            <a:ext cx="1031850"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Round Controls, R2 Bid, R2 Clear, JSON Token, JSON Rounds</a:t>
            </a:r>
            <a:endParaRPr sz="750">
              <a:solidFill>
                <a:schemeClr val="lt1"/>
              </a:solidFill>
              <a:latin typeface="Roboto Light"/>
              <a:ea typeface="Roboto Light"/>
              <a:cs typeface="Roboto Light"/>
              <a:sym typeface="Roboto Light"/>
            </a:endParaRPr>
          </a:p>
        </p:txBody>
      </p:sp>
      <p:sp>
        <p:nvSpPr>
          <p:cNvPr id="270" name="Google Shape;270;p20"/>
          <p:cNvSpPr txBox="1"/>
          <p:nvPr/>
        </p:nvSpPr>
        <p:spPr>
          <a:xfrm>
            <a:off x="3600488" y="2903269"/>
            <a:ext cx="1031850"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All other </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JSON APIs</a:t>
            </a:r>
            <a:endParaRPr sz="750">
              <a:solidFill>
                <a:schemeClr val="lt1"/>
              </a:solidFill>
              <a:latin typeface="Roboto Light"/>
              <a:ea typeface="Roboto Light"/>
              <a:cs typeface="Roboto Light"/>
              <a:sym typeface="Roboto Light"/>
            </a:endParaRPr>
          </a:p>
        </p:txBody>
      </p:sp>
      <p:sp>
        <p:nvSpPr>
          <p:cNvPr id="271" name="Google Shape;271;p20"/>
          <p:cNvSpPr txBox="1"/>
          <p:nvPr/>
        </p:nvSpPr>
        <p:spPr>
          <a:xfrm>
            <a:off x="4639633" y="2903269"/>
            <a:ext cx="1031850"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2 Extra functionalities,</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Final Debugging</a:t>
            </a:r>
            <a:endParaRPr sz="750">
              <a:solidFill>
                <a:schemeClr val="lt1"/>
              </a:solidFill>
              <a:latin typeface="Roboto Light"/>
              <a:ea typeface="Roboto Light"/>
              <a:cs typeface="Roboto Light"/>
              <a:sym typeface="Roboto Light"/>
            </a:endParaRPr>
          </a:p>
        </p:txBody>
      </p:sp>
      <p:sp>
        <p:nvSpPr>
          <p:cNvPr id="272" name="Google Shape;272;p20"/>
          <p:cNvSpPr txBox="1"/>
          <p:nvPr/>
        </p:nvSpPr>
        <p:spPr>
          <a:xfrm>
            <a:off x="5678775" y="2903269"/>
            <a:ext cx="717525" cy="454950"/>
          </a:xfrm>
          <a:prstGeom prst="rect">
            <a:avLst/>
          </a:prstGeom>
          <a:noFill/>
          <a:ln w="38100" cap="flat" cmpd="sng">
            <a:solidFill>
              <a:srgbClr val="1EFFC1"/>
            </a:solidFill>
            <a:prstDash val="solid"/>
            <a:round/>
            <a:headEnd type="none" w="sm" len="sm"/>
            <a:tailEnd type="none" w="sm" len="sm"/>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Final </a:t>
            </a:r>
            <a:endParaRPr sz="750">
              <a:solidFill>
                <a:schemeClr val="lt1"/>
              </a:solidFill>
              <a:latin typeface="Roboto Light"/>
              <a:ea typeface="Roboto Light"/>
              <a:cs typeface="Roboto Light"/>
              <a:sym typeface="Roboto Light"/>
            </a:endParaRPr>
          </a:p>
          <a:p>
            <a:pPr algn="ctr"/>
            <a:r>
              <a:rPr lang="es" sz="750">
                <a:solidFill>
                  <a:schemeClr val="lt1"/>
                </a:solidFill>
                <a:latin typeface="Roboto Light"/>
                <a:ea typeface="Roboto Light"/>
                <a:cs typeface="Roboto Light"/>
                <a:sym typeface="Roboto Light"/>
              </a:rPr>
              <a:t>Presentation</a:t>
            </a:r>
            <a:endParaRPr sz="750">
              <a:solidFill>
                <a:schemeClr val="lt1"/>
              </a:solidFill>
              <a:latin typeface="Roboto Light"/>
              <a:ea typeface="Roboto Light"/>
              <a:cs typeface="Roboto Light"/>
              <a:sym typeface="Roboto Light"/>
            </a:endParaRPr>
          </a:p>
        </p:txBody>
      </p:sp>
      <p:sp>
        <p:nvSpPr>
          <p:cNvPr id="273" name="Google Shape;273;p20"/>
          <p:cNvSpPr txBox="1">
            <a:spLocks noGrp="1"/>
          </p:cNvSpPr>
          <p:nvPr>
            <p:ph type="ctrTitle"/>
          </p:nvPr>
        </p:nvSpPr>
        <p:spPr>
          <a:xfrm>
            <a:off x="176625" y="1136175"/>
            <a:ext cx="6390450" cy="454950"/>
          </a:xfrm>
          <a:prstGeom prst="rect">
            <a:avLst/>
          </a:prstGeom>
        </p:spPr>
        <p:txBody>
          <a:bodyPr spcFirstLastPara="1" wrap="square" lIns="68569" tIns="68569" rIns="68569" bIns="68569" anchor="b" anchorCtr="0">
            <a:noAutofit/>
          </a:bodyPr>
          <a:lstStyle/>
          <a:p>
            <a:r>
              <a:rPr lang="es" sz="1050"/>
              <a:t>PLANNED</a:t>
            </a:r>
            <a:endParaRPr sz="1050"/>
          </a:p>
        </p:txBody>
      </p:sp>
      <p:sp>
        <p:nvSpPr>
          <p:cNvPr id="274" name="Google Shape;274;p20"/>
          <p:cNvSpPr txBox="1">
            <a:spLocks noGrp="1"/>
          </p:cNvSpPr>
          <p:nvPr>
            <p:ph type="ctrTitle"/>
          </p:nvPr>
        </p:nvSpPr>
        <p:spPr>
          <a:xfrm>
            <a:off x="176625" y="2420231"/>
            <a:ext cx="6390450" cy="255375"/>
          </a:xfrm>
          <a:prstGeom prst="rect">
            <a:avLst/>
          </a:prstGeom>
        </p:spPr>
        <p:txBody>
          <a:bodyPr spcFirstLastPara="1" wrap="square" lIns="68569" tIns="68569" rIns="68569" bIns="68569" anchor="b" anchorCtr="0">
            <a:noAutofit/>
          </a:bodyPr>
          <a:lstStyle/>
          <a:p>
            <a:r>
              <a:rPr lang="es" sz="1050"/>
              <a:t>ACTUAL</a:t>
            </a:r>
            <a:endParaRPr sz="1050"/>
          </a:p>
        </p:txBody>
      </p:sp>
      <p:sp>
        <p:nvSpPr>
          <p:cNvPr id="275" name="Google Shape;275;p20"/>
          <p:cNvSpPr txBox="1"/>
          <p:nvPr/>
        </p:nvSpPr>
        <p:spPr>
          <a:xfrm>
            <a:off x="105113" y="4179675"/>
            <a:ext cx="2965050" cy="346725"/>
          </a:xfrm>
          <a:prstGeom prst="rect">
            <a:avLst/>
          </a:prstGeom>
          <a:noFill/>
          <a:ln>
            <a:noFill/>
          </a:ln>
        </p:spPr>
        <p:txBody>
          <a:bodyPr spcFirstLastPara="1" wrap="square" lIns="68569" tIns="68569" rIns="68569" bIns="68569" anchor="t" anchorCtr="0">
            <a:noAutofit/>
          </a:bodyPr>
          <a:lstStyle/>
          <a:p>
            <a:r>
              <a:rPr lang="es" sz="900">
                <a:solidFill>
                  <a:schemeClr val="lt1"/>
                </a:solidFill>
                <a:latin typeface="Roboto Light"/>
                <a:ea typeface="Roboto Light"/>
                <a:cs typeface="Roboto Light"/>
                <a:sym typeface="Roboto Light"/>
              </a:rPr>
              <a:t>*Iteration 2 to 5 also includes regression testing.</a:t>
            </a:r>
            <a:endParaRPr sz="900">
              <a:solidFill>
                <a:schemeClr val="lt1"/>
              </a:solidFill>
              <a:latin typeface="Roboto Light"/>
              <a:ea typeface="Roboto Light"/>
              <a:cs typeface="Roboto Light"/>
              <a:sym typeface="Roboto Light"/>
            </a:endParaRPr>
          </a:p>
        </p:txBody>
      </p:sp>
      <p:sp>
        <p:nvSpPr>
          <p:cNvPr id="276" name="Google Shape;276;p20"/>
          <p:cNvSpPr/>
          <p:nvPr/>
        </p:nvSpPr>
        <p:spPr>
          <a:xfrm>
            <a:off x="1189331" y="2654025"/>
            <a:ext cx="781875" cy="203625"/>
          </a:xfrm>
          <a:prstGeom prst="curvedDownArrow">
            <a:avLst>
              <a:gd name="adj1" fmla="val 25000"/>
              <a:gd name="adj2" fmla="val 50000"/>
              <a:gd name="adj3" fmla="val 25000"/>
            </a:avLst>
          </a:prstGeom>
          <a:solidFill>
            <a:srgbClr val="EA9999"/>
          </a:solidFill>
          <a:ln w="9525" cap="flat" cmpd="sng">
            <a:solidFill>
              <a:schemeClr val="dk2"/>
            </a:solidFill>
            <a:prstDash val="solid"/>
            <a:round/>
            <a:headEnd type="none" w="sm" len="sm"/>
            <a:tailEnd type="none" w="sm" len="sm"/>
          </a:ln>
        </p:spPr>
        <p:txBody>
          <a:bodyPr spcFirstLastPara="1" wrap="square" lIns="68569" tIns="68569" rIns="68569" bIns="68569" anchor="ctr" anchorCtr="0">
            <a:noAutofit/>
          </a:bodyPr>
          <a:lstStyle/>
          <a:p>
            <a:endParaRPr sz="1050"/>
          </a:p>
        </p:txBody>
      </p:sp>
      <p:sp>
        <p:nvSpPr>
          <p:cNvPr id="277" name="Google Shape;277;p20"/>
          <p:cNvSpPr txBox="1"/>
          <p:nvPr/>
        </p:nvSpPr>
        <p:spPr>
          <a:xfrm>
            <a:off x="1160869" y="2333794"/>
            <a:ext cx="838800" cy="346725"/>
          </a:xfrm>
          <a:prstGeom prst="rect">
            <a:avLst/>
          </a:prstGeom>
          <a:noFill/>
          <a:ln>
            <a:noFill/>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Drop Bid,</a:t>
            </a:r>
            <a:endParaRPr sz="750">
              <a:solidFill>
                <a:schemeClr val="lt1"/>
              </a:solidFill>
              <a:latin typeface="Roboto Light"/>
              <a:ea typeface="Roboto Light"/>
              <a:cs typeface="Roboto Light"/>
              <a:sym typeface="Roboto Light"/>
            </a:endParaRPr>
          </a:p>
          <a:p>
            <a:pPr algn="ctr"/>
            <a:r>
              <a:rPr lang="es" sz="750">
                <a:solidFill>
                  <a:schemeClr val="lt1"/>
                </a:solidFill>
                <a:latin typeface="Roboto Light"/>
                <a:ea typeface="Roboto Light"/>
                <a:cs typeface="Roboto Light"/>
                <a:sym typeface="Roboto Light"/>
              </a:rPr>
              <a:t>Iter1 Func. Test</a:t>
            </a:r>
            <a:endParaRPr sz="750">
              <a:solidFill>
                <a:schemeClr val="lt1"/>
              </a:solidFill>
              <a:latin typeface="Roboto Light"/>
              <a:ea typeface="Roboto Light"/>
              <a:cs typeface="Roboto Light"/>
              <a:sym typeface="Roboto Light"/>
            </a:endParaRPr>
          </a:p>
        </p:txBody>
      </p:sp>
      <p:sp>
        <p:nvSpPr>
          <p:cNvPr id="278" name="Google Shape;278;p20"/>
          <p:cNvSpPr/>
          <p:nvPr/>
        </p:nvSpPr>
        <p:spPr>
          <a:xfrm>
            <a:off x="4596300" y="2701744"/>
            <a:ext cx="164475" cy="154800"/>
          </a:xfrm>
          <a:prstGeom prst="mathPlus">
            <a:avLst>
              <a:gd name="adj1" fmla="val 23520"/>
            </a:avLst>
          </a:prstGeom>
          <a:solidFill>
            <a:srgbClr val="EA9999"/>
          </a:solidFill>
          <a:ln w="9525" cap="flat" cmpd="sng">
            <a:solidFill>
              <a:schemeClr val="dk2"/>
            </a:solidFill>
            <a:prstDash val="solid"/>
            <a:round/>
            <a:headEnd type="none" w="sm" len="sm"/>
            <a:tailEnd type="none" w="sm" len="sm"/>
          </a:ln>
        </p:spPr>
        <p:txBody>
          <a:bodyPr spcFirstLastPara="1" wrap="square" lIns="68569" tIns="68569" rIns="68569" bIns="68569" anchor="ctr" anchorCtr="0">
            <a:noAutofit/>
          </a:bodyPr>
          <a:lstStyle/>
          <a:p>
            <a:endParaRPr sz="1050"/>
          </a:p>
        </p:txBody>
      </p:sp>
      <p:sp>
        <p:nvSpPr>
          <p:cNvPr id="279" name="Google Shape;279;p20"/>
          <p:cNvSpPr txBox="1"/>
          <p:nvPr/>
        </p:nvSpPr>
        <p:spPr>
          <a:xfrm>
            <a:off x="4532850" y="2605388"/>
            <a:ext cx="914175" cy="346725"/>
          </a:xfrm>
          <a:prstGeom prst="rect">
            <a:avLst/>
          </a:prstGeom>
          <a:noFill/>
          <a:ln>
            <a:noFill/>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bid-status</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JSON</a:t>
            </a:r>
            <a:endParaRPr sz="750">
              <a:solidFill>
                <a:schemeClr val="lt1"/>
              </a:solidFill>
              <a:latin typeface="Roboto Light"/>
              <a:ea typeface="Roboto Light"/>
              <a:cs typeface="Roboto Light"/>
              <a:sym typeface="Roboto Light"/>
            </a:endParaRPr>
          </a:p>
        </p:txBody>
      </p:sp>
      <p:sp>
        <p:nvSpPr>
          <p:cNvPr id="280" name="Google Shape;280;p20"/>
          <p:cNvSpPr/>
          <p:nvPr/>
        </p:nvSpPr>
        <p:spPr>
          <a:xfrm>
            <a:off x="5317631" y="2693194"/>
            <a:ext cx="112500" cy="154800"/>
          </a:xfrm>
          <a:prstGeom prst="mathMinus">
            <a:avLst>
              <a:gd name="adj1" fmla="val 23520"/>
            </a:avLst>
          </a:prstGeom>
          <a:solidFill>
            <a:srgbClr val="EA9999"/>
          </a:solidFill>
          <a:ln w="9525" cap="flat" cmpd="sng">
            <a:solidFill>
              <a:schemeClr val="dk2"/>
            </a:solidFill>
            <a:prstDash val="solid"/>
            <a:round/>
            <a:headEnd type="none" w="sm" len="sm"/>
            <a:tailEnd type="none" w="sm" len="sm"/>
          </a:ln>
        </p:spPr>
        <p:txBody>
          <a:bodyPr spcFirstLastPara="1" wrap="square" lIns="68569" tIns="68569" rIns="68569" bIns="68569" anchor="ctr" anchorCtr="0">
            <a:noAutofit/>
          </a:bodyPr>
          <a:lstStyle/>
          <a:p>
            <a:endParaRPr sz="1050"/>
          </a:p>
        </p:txBody>
      </p:sp>
      <p:sp>
        <p:nvSpPr>
          <p:cNvPr id="281" name="Google Shape;281;p20"/>
          <p:cNvSpPr txBox="1"/>
          <p:nvPr/>
        </p:nvSpPr>
        <p:spPr>
          <a:xfrm>
            <a:off x="5247825" y="2578050"/>
            <a:ext cx="1077300" cy="346725"/>
          </a:xfrm>
          <a:prstGeom prst="rect">
            <a:avLst/>
          </a:prstGeom>
          <a:noFill/>
          <a:ln>
            <a:noFill/>
          </a:ln>
        </p:spPr>
        <p:txBody>
          <a:bodyPr spcFirstLastPara="1" wrap="square" lIns="68569" tIns="68569" rIns="68569" bIns="68569" anchor="ctr" anchorCtr="0">
            <a:noAutofit/>
          </a:bodyPr>
          <a:lstStyle/>
          <a:p>
            <a:pPr algn="ctr"/>
            <a:r>
              <a:rPr lang="es" sz="750">
                <a:solidFill>
                  <a:schemeClr val="lt1"/>
                </a:solidFill>
                <a:latin typeface="Roboto Light"/>
                <a:ea typeface="Roboto Light"/>
                <a:cs typeface="Roboto Light"/>
                <a:sym typeface="Roboto Light"/>
              </a:rPr>
              <a:t>Dropped 1 Extra</a:t>
            </a:r>
            <a:br>
              <a:rPr lang="es" sz="750">
                <a:solidFill>
                  <a:schemeClr val="lt1"/>
                </a:solidFill>
                <a:latin typeface="Roboto Light"/>
                <a:ea typeface="Roboto Light"/>
                <a:cs typeface="Roboto Light"/>
                <a:sym typeface="Roboto Light"/>
              </a:rPr>
            </a:br>
            <a:r>
              <a:rPr lang="es" sz="750">
                <a:solidFill>
                  <a:schemeClr val="lt1"/>
                </a:solidFill>
                <a:latin typeface="Roboto Light"/>
                <a:ea typeface="Roboto Light"/>
                <a:cs typeface="Roboto Light"/>
                <a:sym typeface="Roboto Light"/>
              </a:rPr>
              <a:t>Functionality</a:t>
            </a:r>
            <a:endParaRPr sz="750">
              <a:solidFill>
                <a:schemeClr val="lt1"/>
              </a:solidFill>
              <a:latin typeface="Roboto Light"/>
              <a:ea typeface="Roboto Light"/>
              <a:cs typeface="Roboto Light"/>
              <a:sym typeface="Roboto Light"/>
            </a:endParaRPr>
          </a:p>
        </p:txBody>
      </p:sp>
      <p:cxnSp>
        <p:nvCxnSpPr>
          <p:cNvPr id="282" name="Google Shape;282;p20"/>
          <p:cNvCxnSpPr/>
          <p:nvPr/>
        </p:nvCxnSpPr>
        <p:spPr>
          <a:xfrm>
            <a:off x="490275" y="3881110"/>
            <a:ext cx="5897925" cy="1575"/>
          </a:xfrm>
          <a:prstGeom prst="straightConnector1">
            <a:avLst/>
          </a:prstGeom>
          <a:noFill/>
          <a:ln w="38100" cap="flat" cmpd="sng">
            <a:solidFill>
              <a:srgbClr val="48FFD5"/>
            </a:solidFill>
            <a:prstDash val="solid"/>
            <a:round/>
            <a:headEnd type="none" w="med" len="med"/>
            <a:tailEnd type="none" w="med" len="med"/>
          </a:ln>
        </p:spPr>
      </p:cxnSp>
      <p:sp>
        <p:nvSpPr>
          <p:cNvPr id="283" name="Google Shape;283;p20"/>
          <p:cNvSpPr/>
          <p:nvPr/>
        </p:nvSpPr>
        <p:spPr>
          <a:xfrm>
            <a:off x="2445300" y="3834356"/>
            <a:ext cx="112500" cy="112500"/>
          </a:xfrm>
          <a:prstGeom prst="ellipse">
            <a:avLst/>
          </a:prstGeom>
          <a:solidFill>
            <a:srgbClr val="1EFFC1"/>
          </a:solidFill>
          <a:ln w="9525" cap="flat" cmpd="sng">
            <a:solidFill>
              <a:schemeClr val="dk2"/>
            </a:solidFill>
            <a:prstDash val="solid"/>
            <a:round/>
            <a:headEnd type="none" w="sm" len="sm"/>
            <a:tailEnd type="none" w="sm" len="sm"/>
          </a:ln>
        </p:spPr>
        <p:txBody>
          <a:bodyPr spcFirstLastPara="1" wrap="square" lIns="68569" tIns="68569" rIns="68569" bIns="68569" anchor="ctr" anchorCtr="0">
            <a:noAutofit/>
          </a:bodyPr>
          <a:lstStyle/>
          <a:p>
            <a:endParaRPr sz="1050"/>
          </a:p>
        </p:txBody>
      </p:sp>
      <p:sp>
        <p:nvSpPr>
          <p:cNvPr id="284" name="Google Shape;284;p20"/>
          <p:cNvSpPr/>
          <p:nvPr/>
        </p:nvSpPr>
        <p:spPr>
          <a:xfrm>
            <a:off x="3478219" y="3825656"/>
            <a:ext cx="112500" cy="112500"/>
          </a:xfrm>
          <a:prstGeom prst="ellipse">
            <a:avLst/>
          </a:prstGeom>
          <a:solidFill>
            <a:srgbClr val="1EFFC1"/>
          </a:solidFill>
          <a:ln w="9525" cap="flat" cmpd="sng">
            <a:solidFill>
              <a:schemeClr val="dk2"/>
            </a:solidFill>
            <a:prstDash val="solid"/>
            <a:round/>
            <a:headEnd type="none" w="sm" len="sm"/>
            <a:tailEnd type="none" w="sm" len="sm"/>
          </a:ln>
        </p:spPr>
        <p:txBody>
          <a:bodyPr spcFirstLastPara="1" wrap="square" lIns="68569" tIns="68569" rIns="68569" bIns="68569" anchor="ctr" anchorCtr="0">
            <a:noAutofit/>
          </a:bodyPr>
          <a:lstStyle/>
          <a:p>
            <a:endParaRPr sz="1050"/>
          </a:p>
        </p:txBody>
      </p:sp>
      <p:sp>
        <p:nvSpPr>
          <p:cNvPr id="285" name="Google Shape;285;p20"/>
          <p:cNvSpPr/>
          <p:nvPr/>
        </p:nvSpPr>
        <p:spPr>
          <a:xfrm>
            <a:off x="4540950" y="3825656"/>
            <a:ext cx="112500" cy="112500"/>
          </a:xfrm>
          <a:prstGeom prst="ellipse">
            <a:avLst/>
          </a:prstGeom>
          <a:solidFill>
            <a:srgbClr val="1EFFC1"/>
          </a:solidFill>
          <a:ln w="9525" cap="flat" cmpd="sng">
            <a:solidFill>
              <a:schemeClr val="dk2"/>
            </a:solidFill>
            <a:prstDash val="solid"/>
            <a:round/>
            <a:headEnd type="none" w="sm" len="sm"/>
            <a:tailEnd type="none" w="sm" len="sm"/>
          </a:ln>
        </p:spPr>
        <p:txBody>
          <a:bodyPr spcFirstLastPara="1" wrap="square" lIns="68569" tIns="68569" rIns="68569" bIns="68569" anchor="ctr" anchorCtr="0">
            <a:noAutofit/>
          </a:bodyPr>
          <a:lstStyle/>
          <a:p>
            <a:endParaRPr sz="1050"/>
          </a:p>
        </p:txBody>
      </p:sp>
      <p:sp>
        <p:nvSpPr>
          <p:cNvPr id="286" name="Google Shape;286;p20"/>
          <p:cNvSpPr/>
          <p:nvPr/>
        </p:nvSpPr>
        <p:spPr>
          <a:xfrm>
            <a:off x="5556506" y="3825656"/>
            <a:ext cx="112500" cy="112500"/>
          </a:xfrm>
          <a:prstGeom prst="ellipse">
            <a:avLst/>
          </a:prstGeom>
          <a:solidFill>
            <a:srgbClr val="1EFFC1"/>
          </a:solidFill>
          <a:ln w="9525" cap="flat" cmpd="sng">
            <a:solidFill>
              <a:schemeClr val="dk2"/>
            </a:solidFill>
            <a:prstDash val="solid"/>
            <a:round/>
            <a:headEnd type="none" w="sm" len="sm"/>
            <a:tailEnd type="none" w="sm" len="sm"/>
          </a:ln>
        </p:spPr>
        <p:txBody>
          <a:bodyPr spcFirstLastPara="1" wrap="square" lIns="68569" tIns="68569" rIns="68569" bIns="68569" anchor="ctr" anchorCtr="0">
            <a:noAutofit/>
          </a:bodyPr>
          <a:lstStyle/>
          <a:p>
            <a:endParaRPr sz="1050"/>
          </a:p>
        </p:txBody>
      </p:sp>
      <p:sp>
        <p:nvSpPr>
          <p:cNvPr id="287" name="Google Shape;287;p20"/>
          <p:cNvSpPr/>
          <p:nvPr/>
        </p:nvSpPr>
        <p:spPr>
          <a:xfrm>
            <a:off x="6267038" y="3834356"/>
            <a:ext cx="112500" cy="112500"/>
          </a:xfrm>
          <a:prstGeom prst="ellipse">
            <a:avLst/>
          </a:prstGeom>
          <a:solidFill>
            <a:srgbClr val="1EFFC1"/>
          </a:solidFill>
          <a:ln w="9525" cap="flat" cmpd="sng">
            <a:solidFill>
              <a:schemeClr val="dk2"/>
            </a:solidFill>
            <a:prstDash val="solid"/>
            <a:round/>
            <a:headEnd type="none" w="sm" len="sm"/>
            <a:tailEnd type="none" w="sm" len="sm"/>
          </a:ln>
        </p:spPr>
        <p:txBody>
          <a:bodyPr spcFirstLastPara="1" wrap="square" lIns="68569" tIns="68569" rIns="68569" bIns="68569" anchor="ctr" anchorCtr="0">
            <a:noAutofit/>
          </a:bodyPr>
          <a:lstStyle/>
          <a:p>
            <a:endParaRPr sz="1050"/>
          </a:p>
        </p:txBody>
      </p:sp>
      <p:sp>
        <p:nvSpPr>
          <p:cNvPr id="288" name="Google Shape;288;p20"/>
          <p:cNvSpPr txBox="1"/>
          <p:nvPr/>
        </p:nvSpPr>
        <p:spPr>
          <a:xfrm>
            <a:off x="2110613" y="3881006"/>
            <a:ext cx="781875" cy="346725"/>
          </a:xfrm>
          <a:prstGeom prst="rect">
            <a:avLst/>
          </a:prstGeom>
          <a:noFill/>
          <a:ln>
            <a:noFill/>
          </a:ln>
        </p:spPr>
        <p:txBody>
          <a:bodyPr spcFirstLastPara="1" wrap="square" lIns="68569" tIns="68569" rIns="68569" bIns="68569" anchor="ctr" anchorCtr="0">
            <a:noAutofit/>
          </a:bodyPr>
          <a:lstStyle/>
          <a:p>
            <a:pPr algn="ctr"/>
            <a:r>
              <a:rPr lang="es" sz="600">
                <a:solidFill>
                  <a:schemeClr val="lt1"/>
                </a:solidFill>
                <a:latin typeface="Roboto Light"/>
                <a:ea typeface="Roboto Light"/>
                <a:cs typeface="Roboto Light"/>
                <a:sym typeface="Roboto Light"/>
              </a:rPr>
              <a:t>PM Review</a:t>
            </a:r>
            <a:br>
              <a:rPr lang="es" sz="600">
                <a:solidFill>
                  <a:schemeClr val="lt1"/>
                </a:solidFill>
                <a:latin typeface="Roboto Light"/>
                <a:ea typeface="Roboto Light"/>
                <a:cs typeface="Roboto Light"/>
                <a:sym typeface="Roboto Light"/>
              </a:rPr>
            </a:br>
            <a:r>
              <a:rPr lang="es" sz="600">
                <a:solidFill>
                  <a:schemeClr val="lt1"/>
                </a:solidFill>
                <a:latin typeface="Roboto Light"/>
                <a:ea typeface="Roboto Light"/>
                <a:cs typeface="Roboto Light"/>
                <a:sym typeface="Roboto Light"/>
              </a:rPr>
              <a:t>(Sujuan)</a:t>
            </a:r>
            <a:endParaRPr sz="600">
              <a:solidFill>
                <a:schemeClr val="lt1"/>
              </a:solidFill>
              <a:latin typeface="Roboto Light"/>
              <a:ea typeface="Roboto Light"/>
              <a:cs typeface="Roboto Light"/>
              <a:sym typeface="Roboto Light"/>
            </a:endParaRPr>
          </a:p>
        </p:txBody>
      </p:sp>
      <p:sp>
        <p:nvSpPr>
          <p:cNvPr id="289" name="Google Shape;289;p20"/>
          <p:cNvSpPr txBox="1"/>
          <p:nvPr/>
        </p:nvSpPr>
        <p:spPr>
          <a:xfrm>
            <a:off x="3158438" y="3862510"/>
            <a:ext cx="781875" cy="346725"/>
          </a:xfrm>
          <a:prstGeom prst="rect">
            <a:avLst/>
          </a:prstGeom>
          <a:noFill/>
          <a:ln>
            <a:noFill/>
          </a:ln>
        </p:spPr>
        <p:txBody>
          <a:bodyPr spcFirstLastPara="1" wrap="square" lIns="68569" tIns="68569" rIns="68569" bIns="68569" anchor="ctr" anchorCtr="0">
            <a:noAutofit/>
          </a:bodyPr>
          <a:lstStyle/>
          <a:p>
            <a:pPr algn="ctr"/>
            <a:r>
              <a:rPr lang="es" sz="600">
                <a:solidFill>
                  <a:schemeClr val="lt1"/>
                </a:solidFill>
                <a:latin typeface="Roboto Light"/>
                <a:ea typeface="Roboto Light"/>
                <a:cs typeface="Roboto Light"/>
                <a:sym typeface="Roboto Light"/>
              </a:rPr>
              <a:t>Online Demo</a:t>
            </a:r>
            <a:br>
              <a:rPr lang="es" sz="600">
                <a:solidFill>
                  <a:schemeClr val="lt1"/>
                </a:solidFill>
                <a:latin typeface="Roboto Light"/>
                <a:ea typeface="Roboto Light"/>
                <a:cs typeface="Roboto Light"/>
                <a:sym typeface="Roboto Light"/>
              </a:rPr>
            </a:br>
            <a:r>
              <a:rPr lang="es" sz="600">
                <a:solidFill>
                  <a:schemeClr val="lt1"/>
                </a:solidFill>
                <a:latin typeface="Roboto Light"/>
                <a:ea typeface="Roboto Light"/>
                <a:cs typeface="Roboto Light"/>
                <a:sym typeface="Roboto Light"/>
              </a:rPr>
              <a:t>(ZIcan)</a:t>
            </a:r>
            <a:endParaRPr sz="600">
              <a:solidFill>
                <a:schemeClr val="lt1"/>
              </a:solidFill>
              <a:latin typeface="Roboto Light"/>
              <a:ea typeface="Roboto Light"/>
              <a:cs typeface="Roboto Light"/>
              <a:sym typeface="Roboto Light"/>
            </a:endParaRPr>
          </a:p>
        </p:txBody>
      </p:sp>
      <p:sp>
        <p:nvSpPr>
          <p:cNvPr id="290" name="Google Shape;290;p20"/>
          <p:cNvSpPr txBox="1"/>
          <p:nvPr/>
        </p:nvSpPr>
        <p:spPr>
          <a:xfrm>
            <a:off x="4206422" y="3862510"/>
            <a:ext cx="781875" cy="346725"/>
          </a:xfrm>
          <a:prstGeom prst="rect">
            <a:avLst/>
          </a:prstGeom>
          <a:noFill/>
          <a:ln>
            <a:noFill/>
          </a:ln>
        </p:spPr>
        <p:txBody>
          <a:bodyPr spcFirstLastPara="1" wrap="square" lIns="68569" tIns="68569" rIns="68569" bIns="68569" anchor="ctr" anchorCtr="0">
            <a:noAutofit/>
          </a:bodyPr>
          <a:lstStyle/>
          <a:p>
            <a:pPr algn="ctr"/>
            <a:r>
              <a:rPr lang="es" sz="600">
                <a:solidFill>
                  <a:schemeClr val="lt1"/>
                </a:solidFill>
                <a:latin typeface="Roboto Light"/>
                <a:ea typeface="Roboto Light"/>
                <a:cs typeface="Roboto Light"/>
                <a:sym typeface="Roboto Light"/>
              </a:rPr>
              <a:t>UAT</a:t>
            </a:r>
            <a:br>
              <a:rPr lang="es" sz="600">
                <a:solidFill>
                  <a:schemeClr val="lt1"/>
                </a:solidFill>
                <a:latin typeface="Roboto Light"/>
                <a:ea typeface="Roboto Light"/>
                <a:cs typeface="Roboto Light"/>
                <a:sym typeface="Roboto Light"/>
              </a:rPr>
            </a:br>
            <a:r>
              <a:rPr lang="es" sz="600">
                <a:solidFill>
                  <a:schemeClr val="lt1"/>
                </a:solidFill>
                <a:latin typeface="Roboto Light"/>
                <a:ea typeface="Roboto Light"/>
                <a:cs typeface="Roboto Light"/>
                <a:sym typeface="Roboto Light"/>
              </a:rPr>
              <a:t>(Maurice)</a:t>
            </a:r>
            <a:endParaRPr sz="600">
              <a:solidFill>
                <a:schemeClr val="lt1"/>
              </a:solidFill>
              <a:latin typeface="Roboto Light"/>
              <a:ea typeface="Roboto Light"/>
              <a:cs typeface="Roboto Light"/>
              <a:sym typeface="Roboto Light"/>
            </a:endParaRPr>
          </a:p>
        </p:txBody>
      </p:sp>
      <p:sp>
        <p:nvSpPr>
          <p:cNvPr id="291" name="Google Shape;291;p20"/>
          <p:cNvSpPr txBox="1"/>
          <p:nvPr/>
        </p:nvSpPr>
        <p:spPr>
          <a:xfrm>
            <a:off x="5207850" y="3850538"/>
            <a:ext cx="781875" cy="346725"/>
          </a:xfrm>
          <a:prstGeom prst="rect">
            <a:avLst/>
          </a:prstGeom>
          <a:noFill/>
          <a:ln>
            <a:noFill/>
          </a:ln>
        </p:spPr>
        <p:txBody>
          <a:bodyPr spcFirstLastPara="1" wrap="square" lIns="68569" tIns="68569" rIns="68569" bIns="68569" anchor="ctr" anchorCtr="0">
            <a:noAutofit/>
          </a:bodyPr>
          <a:lstStyle/>
          <a:p>
            <a:pPr algn="ctr"/>
            <a:r>
              <a:rPr lang="es" sz="600">
                <a:solidFill>
                  <a:schemeClr val="lt1"/>
                </a:solidFill>
                <a:latin typeface="Roboto Light"/>
                <a:ea typeface="Roboto Light"/>
                <a:cs typeface="Roboto Light"/>
                <a:sym typeface="Roboto Light"/>
              </a:rPr>
              <a:t>Final Submission</a:t>
            </a:r>
            <a:br>
              <a:rPr lang="es" sz="600">
                <a:solidFill>
                  <a:schemeClr val="lt1"/>
                </a:solidFill>
                <a:latin typeface="Roboto Light"/>
                <a:ea typeface="Roboto Light"/>
                <a:cs typeface="Roboto Light"/>
                <a:sym typeface="Roboto Light"/>
              </a:rPr>
            </a:br>
            <a:r>
              <a:rPr lang="es" sz="600">
                <a:solidFill>
                  <a:schemeClr val="lt1"/>
                </a:solidFill>
                <a:latin typeface="Roboto Light"/>
                <a:ea typeface="Roboto Light"/>
                <a:cs typeface="Roboto Light"/>
                <a:sym typeface="Roboto Light"/>
              </a:rPr>
              <a:t>(Sebastian)</a:t>
            </a:r>
            <a:endParaRPr sz="600">
              <a:solidFill>
                <a:schemeClr val="lt1"/>
              </a:solidFill>
              <a:latin typeface="Roboto Light"/>
              <a:ea typeface="Roboto Light"/>
              <a:cs typeface="Roboto Light"/>
              <a:sym typeface="Roboto Light"/>
            </a:endParaRPr>
          </a:p>
        </p:txBody>
      </p:sp>
      <p:sp>
        <p:nvSpPr>
          <p:cNvPr id="292" name="Google Shape;292;p20"/>
          <p:cNvSpPr txBox="1"/>
          <p:nvPr/>
        </p:nvSpPr>
        <p:spPr>
          <a:xfrm>
            <a:off x="5932350" y="3844866"/>
            <a:ext cx="781875" cy="346725"/>
          </a:xfrm>
          <a:prstGeom prst="rect">
            <a:avLst/>
          </a:prstGeom>
          <a:noFill/>
          <a:ln>
            <a:noFill/>
          </a:ln>
        </p:spPr>
        <p:txBody>
          <a:bodyPr spcFirstLastPara="1" wrap="square" lIns="68569" tIns="68569" rIns="68569" bIns="68569" anchor="ctr" anchorCtr="0">
            <a:noAutofit/>
          </a:bodyPr>
          <a:lstStyle/>
          <a:p>
            <a:pPr algn="ctr"/>
            <a:r>
              <a:rPr lang="es" sz="600">
                <a:solidFill>
                  <a:schemeClr val="lt1"/>
                </a:solidFill>
                <a:latin typeface="Roboto Light"/>
                <a:ea typeface="Roboto Light"/>
                <a:cs typeface="Roboto Light"/>
                <a:sym typeface="Roboto Light"/>
              </a:rPr>
              <a:t>Final Presentation</a:t>
            </a:r>
            <a:br>
              <a:rPr lang="es" sz="600">
                <a:solidFill>
                  <a:schemeClr val="lt1"/>
                </a:solidFill>
                <a:latin typeface="Roboto Light"/>
                <a:ea typeface="Roboto Light"/>
                <a:cs typeface="Roboto Light"/>
                <a:sym typeface="Roboto Light"/>
              </a:rPr>
            </a:br>
            <a:r>
              <a:rPr lang="es" sz="600">
                <a:solidFill>
                  <a:schemeClr val="lt1"/>
                </a:solidFill>
                <a:latin typeface="Roboto Light"/>
                <a:ea typeface="Roboto Light"/>
                <a:cs typeface="Roboto Light"/>
                <a:sym typeface="Roboto Light"/>
              </a:rPr>
              <a:t>(Zheng Yang)</a:t>
            </a:r>
            <a:endParaRPr sz="600">
              <a:solidFill>
                <a:schemeClr val="lt1"/>
              </a:solidFill>
              <a:latin typeface="Roboto Light"/>
              <a:ea typeface="Roboto Light"/>
              <a:cs typeface="Roboto Light"/>
              <a:sym typeface="Roboto Light"/>
            </a:endParaRPr>
          </a:p>
        </p:txBody>
      </p:sp>
      <p:sp>
        <p:nvSpPr>
          <p:cNvPr id="293" name="Google Shape;293;p20"/>
          <p:cNvSpPr txBox="1">
            <a:spLocks noGrp="1"/>
          </p:cNvSpPr>
          <p:nvPr>
            <p:ph type="ctrTitle"/>
          </p:nvPr>
        </p:nvSpPr>
        <p:spPr>
          <a:xfrm>
            <a:off x="176625" y="3506081"/>
            <a:ext cx="6390450" cy="255375"/>
          </a:xfrm>
          <a:prstGeom prst="rect">
            <a:avLst/>
          </a:prstGeom>
        </p:spPr>
        <p:txBody>
          <a:bodyPr spcFirstLastPara="1" wrap="square" lIns="68569" tIns="68569" rIns="68569" bIns="68569" anchor="b" anchorCtr="0">
            <a:noAutofit/>
          </a:bodyPr>
          <a:lstStyle/>
          <a:p>
            <a:r>
              <a:rPr lang="es" sz="1050"/>
              <a:t>MILESTONES</a:t>
            </a:r>
            <a:endParaRPr sz="105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1"/>
          <p:cNvSpPr/>
          <p:nvPr/>
        </p:nvSpPr>
        <p:spPr>
          <a:xfrm rot="10800000">
            <a:off x="4104956" y="1862672"/>
            <a:ext cx="1744875" cy="285750"/>
          </a:xfrm>
          <a:prstGeom prst="homePlate">
            <a:avLst>
              <a:gd name="adj" fmla="val 50000"/>
            </a:avLst>
          </a:prstGeom>
          <a:solidFill>
            <a:srgbClr val="48FFD5"/>
          </a:solidFill>
          <a:ln>
            <a:noFill/>
          </a:ln>
        </p:spPr>
        <p:txBody>
          <a:bodyPr spcFirstLastPara="1" wrap="square" lIns="68569" tIns="68569" rIns="68569" bIns="68569" anchor="ctr" anchorCtr="0">
            <a:noAutofit/>
          </a:bodyPr>
          <a:lstStyle/>
          <a:p>
            <a:endParaRPr sz="1050"/>
          </a:p>
        </p:txBody>
      </p:sp>
      <p:sp>
        <p:nvSpPr>
          <p:cNvPr id="299" name="Google Shape;299;p21"/>
          <p:cNvSpPr/>
          <p:nvPr/>
        </p:nvSpPr>
        <p:spPr>
          <a:xfrm rot="10800000">
            <a:off x="4104956" y="2390213"/>
            <a:ext cx="1744875" cy="285750"/>
          </a:xfrm>
          <a:prstGeom prst="homePlate">
            <a:avLst>
              <a:gd name="adj" fmla="val 50000"/>
            </a:avLst>
          </a:prstGeom>
          <a:solidFill>
            <a:srgbClr val="48FFD5"/>
          </a:solidFill>
          <a:ln>
            <a:noFill/>
          </a:ln>
        </p:spPr>
        <p:txBody>
          <a:bodyPr spcFirstLastPara="1" wrap="square" lIns="68569" tIns="68569" rIns="68569" bIns="68569" anchor="ctr" anchorCtr="0">
            <a:noAutofit/>
          </a:bodyPr>
          <a:lstStyle/>
          <a:p>
            <a:endParaRPr sz="1050"/>
          </a:p>
        </p:txBody>
      </p:sp>
      <p:sp>
        <p:nvSpPr>
          <p:cNvPr id="300" name="Google Shape;300;p21"/>
          <p:cNvSpPr/>
          <p:nvPr/>
        </p:nvSpPr>
        <p:spPr>
          <a:xfrm rot="10800000">
            <a:off x="4104956" y="2917735"/>
            <a:ext cx="1744875" cy="285750"/>
          </a:xfrm>
          <a:prstGeom prst="homePlate">
            <a:avLst>
              <a:gd name="adj" fmla="val 50000"/>
            </a:avLst>
          </a:prstGeom>
          <a:solidFill>
            <a:srgbClr val="48FFD5"/>
          </a:solidFill>
          <a:ln>
            <a:noFill/>
          </a:ln>
        </p:spPr>
        <p:txBody>
          <a:bodyPr spcFirstLastPara="1" wrap="square" lIns="68569" tIns="68569" rIns="68569" bIns="68569" anchor="ctr" anchorCtr="0">
            <a:noAutofit/>
          </a:bodyPr>
          <a:lstStyle/>
          <a:p>
            <a:endParaRPr sz="1050"/>
          </a:p>
        </p:txBody>
      </p:sp>
      <p:sp>
        <p:nvSpPr>
          <p:cNvPr id="301" name="Google Shape;301;p21"/>
          <p:cNvSpPr txBox="1">
            <a:spLocks noGrp="1"/>
          </p:cNvSpPr>
          <p:nvPr>
            <p:ph type="ctrTitle" idx="4"/>
          </p:nvPr>
        </p:nvSpPr>
        <p:spPr>
          <a:xfrm>
            <a:off x="192150" y="675356"/>
            <a:ext cx="6561450" cy="900900"/>
          </a:xfrm>
          <a:prstGeom prst="rect">
            <a:avLst/>
          </a:prstGeom>
        </p:spPr>
        <p:txBody>
          <a:bodyPr spcFirstLastPara="1" wrap="square" lIns="68569" tIns="68569" rIns="68569" bIns="68569" anchor="b" anchorCtr="0">
            <a:noAutofit/>
          </a:bodyPr>
          <a:lstStyle/>
          <a:p>
            <a:r>
              <a:rPr lang="es"/>
              <a:t>FUNCTIONALITIES</a:t>
            </a:r>
            <a:endParaRPr>
              <a:solidFill>
                <a:srgbClr val="FFFFFF"/>
              </a:solidFill>
            </a:endParaRPr>
          </a:p>
        </p:txBody>
      </p:sp>
      <p:sp>
        <p:nvSpPr>
          <p:cNvPr id="302" name="Google Shape;302;p21"/>
          <p:cNvSpPr/>
          <p:nvPr/>
        </p:nvSpPr>
        <p:spPr>
          <a:xfrm>
            <a:off x="5899631" y="1822575"/>
            <a:ext cx="317925" cy="317925"/>
          </a:xfrm>
          <a:prstGeom prst="ellipse">
            <a:avLst/>
          </a:prstGeom>
          <a:solidFill>
            <a:srgbClr val="48FFD5"/>
          </a:solidFill>
          <a:ln>
            <a:noFill/>
          </a:ln>
        </p:spPr>
        <p:txBody>
          <a:bodyPr spcFirstLastPara="1" wrap="square" lIns="68569" tIns="68569" rIns="68569" bIns="68569" anchor="ctr" anchorCtr="0">
            <a:noAutofit/>
          </a:bodyPr>
          <a:lstStyle/>
          <a:p>
            <a:endParaRPr sz="1050"/>
          </a:p>
        </p:txBody>
      </p:sp>
      <p:sp>
        <p:nvSpPr>
          <p:cNvPr id="303" name="Google Shape;303;p21"/>
          <p:cNvSpPr/>
          <p:nvPr/>
        </p:nvSpPr>
        <p:spPr>
          <a:xfrm>
            <a:off x="5899631" y="2348588"/>
            <a:ext cx="317925" cy="317925"/>
          </a:xfrm>
          <a:prstGeom prst="ellipse">
            <a:avLst/>
          </a:prstGeom>
          <a:solidFill>
            <a:srgbClr val="48FFD5"/>
          </a:solidFill>
          <a:ln>
            <a:noFill/>
          </a:ln>
        </p:spPr>
        <p:txBody>
          <a:bodyPr spcFirstLastPara="1" wrap="square" lIns="68569" tIns="68569" rIns="68569" bIns="68569" anchor="ctr" anchorCtr="0">
            <a:noAutofit/>
          </a:bodyPr>
          <a:lstStyle/>
          <a:p>
            <a:endParaRPr sz="1050"/>
          </a:p>
        </p:txBody>
      </p:sp>
      <p:sp>
        <p:nvSpPr>
          <p:cNvPr id="304" name="Google Shape;304;p21"/>
          <p:cNvSpPr/>
          <p:nvPr/>
        </p:nvSpPr>
        <p:spPr>
          <a:xfrm>
            <a:off x="5987502" y="2436460"/>
            <a:ext cx="142176" cy="142178"/>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68569" tIns="68569" rIns="68569" bIns="68569" anchor="ctr" anchorCtr="0">
            <a:noAutofit/>
          </a:bodyPr>
          <a:lstStyle/>
          <a:p>
            <a:endParaRPr sz="1050"/>
          </a:p>
        </p:txBody>
      </p:sp>
      <p:sp>
        <p:nvSpPr>
          <p:cNvPr id="305" name="Google Shape;305;p21"/>
          <p:cNvSpPr/>
          <p:nvPr/>
        </p:nvSpPr>
        <p:spPr>
          <a:xfrm>
            <a:off x="5978626" y="1924941"/>
            <a:ext cx="159929" cy="147135"/>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68569" tIns="68569" rIns="68569" bIns="68569" anchor="ctr" anchorCtr="0">
            <a:noAutofit/>
          </a:bodyPr>
          <a:lstStyle/>
          <a:p>
            <a:endParaRPr sz="1050">
              <a:solidFill>
                <a:srgbClr val="052643"/>
              </a:solidFill>
            </a:endParaRPr>
          </a:p>
        </p:txBody>
      </p:sp>
      <p:sp>
        <p:nvSpPr>
          <p:cNvPr id="306" name="Google Shape;306;p21"/>
          <p:cNvSpPr/>
          <p:nvPr/>
        </p:nvSpPr>
        <p:spPr>
          <a:xfrm>
            <a:off x="5899631" y="2874600"/>
            <a:ext cx="317925" cy="317925"/>
          </a:xfrm>
          <a:prstGeom prst="ellipse">
            <a:avLst/>
          </a:prstGeom>
          <a:solidFill>
            <a:srgbClr val="48FFD5"/>
          </a:solidFill>
          <a:ln>
            <a:noFill/>
          </a:ln>
        </p:spPr>
        <p:txBody>
          <a:bodyPr spcFirstLastPara="1" wrap="square" lIns="68569" tIns="68569" rIns="68569" bIns="68569" anchor="ctr" anchorCtr="0">
            <a:noAutofit/>
          </a:bodyPr>
          <a:lstStyle/>
          <a:p>
            <a:endParaRPr sz="1050"/>
          </a:p>
        </p:txBody>
      </p:sp>
      <p:grpSp>
        <p:nvGrpSpPr>
          <p:cNvPr id="307" name="Google Shape;307;p21"/>
          <p:cNvGrpSpPr/>
          <p:nvPr/>
        </p:nvGrpSpPr>
        <p:grpSpPr>
          <a:xfrm>
            <a:off x="5959007" y="2943023"/>
            <a:ext cx="199157" cy="202440"/>
            <a:chOff x="4151375" y="238125"/>
            <a:chExt cx="2141475" cy="2176775"/>
          </a:xfrm>
        </p:grpSpPr>
        <p:sp>
          <p:nvSpPr>
            <p:cNvPr id="308" name="Google Shape;308;p21"/>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68569" tIns="68569" rIns="68569" bIns="68569" anchor="ctr" anchorCtr="0">
              <a:noAutofit/>
            </a:bodyPr>
            <a:lstStyle/>
            <a:p>
              <a:endParaRPr sz="1050"/>
            </a:p>
          </p:txBody>
        </p:sp>
        <p:sp>
          <p:nvSpPr>
            <p:cNvPr id="309" name="Google Shape;309;p21"/>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68569" tIns="68569" rIns="68569" bIns="68569" anchor="ctr" anchorCtr="0">
              <a:noAutofit/>
            </a:bodyPr>
            <a:lstStyle/>
            <a:p>
              <a:endParaRPr sz="1050"/>
            </a:p>
          </p:txBody>
        </p:sp>
      </p:grpSp>
      <p:cxnSp>
        <p:nvCxnSpPr>
          <p:cNvPr id="310" name="Google Shape;310;p21"/>
          <p:cNvCxnSpPr/>
          <p:nvPr/>
        </p:nvCxnSpPr>
        <p:spPr>
          <a:xfrm>
            <a:off x="4122356" y="1534406"/>
            <a:ext cx="2795175" cy="4950"/>
          </a:xfrm>
          <a:prstGeom prst="straightConnector1">
            <a:avLst/>
          </a:prstGeom>
          <a:noFill/>
          <a:ln w="9525" cap="flat" cmpd="sng">
            <a:solidFill>
              <a:srgbClr val="48FFD5"/>
            </a:solidFill>
            <a:prstDash val="solid"/>
            <a:round/>
            <a:headEnd type="none" w="med" len="med"/>
            <a:tailEnd type="none" w="med" len="med"/>
          </a:ln>
        </p:spPr>
      </p:cxnSp>
      <p:sp>
        <p:nvSpPr>
          <p:cNvPr id="311" name="Google Shape;311;p21"/>
          <p:cNvSpPr/>
          <p:nvPr/>
        </p:nvSpPr>
        <p:spPr>
          <a:xfrm>
            <a:off x="1975990" y="3080397"/>
            <a:ext cx="465800" cy="464779"/>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68569" tIns="68569" rIns="68569" bIns="68569" anchor="ctr" anchorCtr="0">
            <a:noAutofit/>
          </a:bodyPr>
          <a:lstStyle/>
          <a:p>
            <a:endParaRPr sz="1050"/>
          </a:p>
        </p:txBody>
      </p:sp>
      <p:sp>
        <p:nvSpPr>
          <p:cNvPr id="312" name="Google Shape;312;p21"/>
          <p:cNvSpPr/>
          <p:nvPr/>
        </p:nvSpPr>
        <p:spPr>
          <a:xfrm>
            <a:off x="1869053" y="3458802"/>
            <a:ext cx="679671" cy="86376"/>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68569" tIns="68569" rIns="68569" bIns="68569" anchor="ctr" anchorCtr="0">
            <a:noAutofit/>
          </a:bodyPr>
          <a:lstStyle/>
          <a:p>
            <a:endParaRPr sz="1050"/>
          </a:p>
        </p:txBody>
      </p:sp>
      <p:sp>
        <p:nvSpPr>
          <p:cNvPr id="313" name="Google Shape;313;p21"/>
          <p:cNvSpPr/>
          <p:nvPr/>
        </p:nvSpPr>
        <p:spPr>
          <a:xfrm>
            <a:off x="1051581" y="1661419"/>
            <a:ext cx="2314597" cy="157014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14" name="Google Shape;314;p21"/>
          <p:cNvSpPr/>
          <p:nvPr/>
        </p:nvSpPr>
        <p:spPr>
          <a:xfrm>
            <a:off x="1112251" y="1723109"/>
            <a:ext cx="2193260" cy="123287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68569" tIns="68569" rIns="68569" bIns="68569" anchor="ctr" anchorCtr="0">
            <a:noAutofit/>
          </a:bodyPr>
          <a:lstStyle/>
          <a:p>
            <a:endParaRPr sz="1050"/>
          </a:p>
        </p:txBody>
      </p:sp>
      <p:sp>
        <p:nvSpPr>
          <p:cNvPr id="315" name="Google Shape;315;p21"/>
          <p:cNvSpPr/>
          <p:nvPr/>
        </p:nvSpPr>
        <p:spPr>
          <a:xfrm>
            <a:off x="1051581" y="3022823"/>
            <a:ext cx="2314597" cy="208746"/>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16" name="Google Shape;316;p21"/>
          <p:cNvSpPr/>
          <p:nvPr/>
        </p:nvSpPr>
        <p:spPr>
          <a:xfrm>
            <a:off x="1112251" y="1723109"/>
            <a:ext cx="2193260" cy="90493"/>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68569" tIns="68569" rIns="68569" bIns="68569" anchor="ctr" anchorCtr="0">
            <a:noAutofit/>
          </a:bodyPr>
          <a:lstStyle/>
          <a:p>
            <a:endParaRPr sz="1050"/>
          </a:p>
        </p:txBody>
      </p:sp>
      <p:sp>
        <p:nvSpPr>
          <p:cNvPr id="317" name="Google Shape;317;p21"/>
          <p:cNvSpPr/>
          <p:nvPr/>
        </p:nvSpPr>
        <p:spPr>
          <a:xfrm>
            <a:off x="1112251" y="1813591"/>
            <a:ext cx="2193260" cy="89472"/>
          </a:xfrm>
          <a:custGeom>
            <a:avLst/>
            <a:gdLst/>
            <a:ahLst/>
            <a:cxnLst/>
            <a:rect l="l" t="t" r="r" b="b"/>
            <a:pathLst>
              <a:path w="195543" h="7977" extrusionOk="0">
                <a:moveTo>
                  <a:pt x="0" y="1"/>
                </a:moveTo>
                <a:lnTo>
                  <a:pt x="0" y="7977"/>
                </a:lnTo>
                <a:lnTo>
                  <a:pt x="195543" y="7977"/>
                </a:lnTo>
                <a:lnTo>
                  <a:pt x="195543"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18" name="Google Shape;318;p21"/>
          <p:cNvSpPr/>
          <p:nvPr/>
        </p:nvSpPr>
        <p:spPr>
          <a:xfrm>
            <a:off x="2894220" y="1813591"/>
            <a:ext cx="411311" cy="89472"/>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19" name="Google Shape;319;p21"/>
          <p:cNvSpPr/>
          <p:nvPr/>
        </p:nvSpPr>
        <p:spPr>
          <a:xfrm>
            <a:off x="2589851" y="1813591"/>
            <a:ext cx="305408" cy="89472"/>
          </a:xfrm>
          <a:custGeom>
            <a:avLst/>
            <a:gdLst/>
            <a:ahLst/>
            <a:cxnLst/>
            <a:rect l="l" t="t" r="r" b="b"/>
            <a:pathLst>
              <a:path w="27229" h="7977" extrusionOk="0">
                <a:moveTo>
                  <a:pt x="1" y="1"/>
                </a:moveTo>
                <a:lnTo>
                  <a:pt x="1" y="7977"/>
                </a:lnTo>
                <a:lnTo>
                  <a:pt x="27228" y="7977"/>
                </a:lnTo>
                <a:lnTo>
                  <a:pt x="27228"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20" name="Google Shape;320;p21"/>
          <p:cNvSpPr/>
          <p:nvPr/>
        </p:nvSpPr>
        <p:spPr>
          <a:xfrm>
            <a:off x="2292685" y="1981197"/>
            <a:ext cx="942917" cy="237538"/>
          </a:xfrm>
          <a:custGeom>
            <a:avLst/>
            <a:gdLst/>
            <a:ahLst/>
            <a:cxnLst/>
            <a:rect l="l" t="t" r="r" b="b"/>
            <a:pathLst>
              <a:path w="84067" h="21178" extrusionOk="0">
                <a:moveTo>
                  <a:pt x="1" y="1"/>
                </a:moveTo>
                <a:lnTo>
                  <a:pt x="1" y="21178"/>
                </a:lnTo>
                <a:lnTo>
                  <a:pt x="84067" y="21178"/>
                </a:lnTo>
                <a:lnTo>
                  <a:pt x="84067"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21" name="Google Shape;321;p21"/>
          <p:cNvSpPr/>
          <p:nvPr/>
        </p:nvSpPr>
        <p:spPr>
          <a:xfrm>
            <a:off x="2292685" y="2285563"/>
            <a:ext cx="722876" cy="50395"/>
          </a:xfrm>
          <a:custGeom>
            <a:avLst/>
            <a:gdLst/>
            <a:ahLst/>
            <a:cxnLst/>
            <a:rect l="l" t="t" r="r" b="b"/>
            <a:pathLst>
              <a:path w="64449" h="4493" extrusionOk="0">
                <a:moveTo>
                  <a:pt x="1" y="0"/>
                </a:moveTo>
                <a:lnTo>
                  <a:pt x="1" y="4493"/>
                </a:lnTo>
                <a:lnTo>
                  <a:pt x="64448" y="4493"/>
                </a:lnTo>
                <a:lnTo>
                  <a:pt x="64448"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22" name="Google Shape;322;p21"/>
          <p:cNvSpPr/>
          <p:nvPr/>
        </p:nvSpPr>
        <p:spPr>
          <a:xfrm>
            <a:off x="2292685" y="2395584"/>
            <a:ext cx="942917" cy="50395"/>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23" name="Google Shape;323;p21"/>
          <p:cNvSpPr/>
          <p:nvPr/>
        </p:nvSpPr>
        <p:spPr>
          <a:xfrm>
            <a:off x="2292685" y="2505605"/>
            <a:ext cx="942917" cy="50395"/>
          </a:xfrm>
          <a:custGeom>
            <a:avLst/>
            <a:gdLst/>
            <a:ahLst/>
            <a:cxnLst/>
            <a:rect l="l" t="t" r="r" b="b"/>
            <a:pathLst>
              <a:path w="84067" h="4493" extrusionOk="0">
                <a:moveTo>
                  <a:pt x="1" y="1"/>
                </a:moveTo>
                <a:lnTo>
                  <a:pt x="1" y="4493"/>
                </a:lnTo>
                <a:lnTo>
                  <a:pt x="84067" y="4493"/>
                </a:lnTo>
                <a:lnTo>
                  <a:pt x="84067"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24" name="Google Shape;324;p21"/>
          <p:cNvSpPr/>
          <p:nvPr/>
        </p:nvSpPr>
        <p:spPr>
          <a:xfrm>
            <a:off x="2292685" y="2615626"/>
            <a:ext cx="942917" cy="50406"/>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25" name="Google Shape;325;p21"/>
          <p:cNvSpPr/>
          <p:nvPr/>
        </p:nvSpPr>
        <p:spPr>
          <a:xfrm>
            <a:off x="2292685" y="2725658"/>
            <a:ext cx="524427" cy="50395"/>
          </a:xfrm>
          <a:custGeom>
            <a:avLst/>
            <a:gdLst/>
            <a:ahLst/>
            <a:cxnLst/>
            <a:rect l="l" t="t" r="r" b="b"/>
            <a:pathLst>
              <a:path w="46756" h="4493" extrusionOk="0">
                <a:moveTo>
                  <a:pt x="1" y="0"/>
                </a:moveTo>
                <a:lnTo>
                  <a:pt x="1" y="4492"/>
                </a:lnTo>
                <a:lnTo>
                  <a:pt x="46755" y="4492"/>
                </a:lnTo>
                <a:lnTo>
                  <a:pt x="46755"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26" name="Google Shape;326;p21"/>
          <p:cNvSpPr/>
          <p:nvPr/>
        </p:nvSpPr>
        <p:spPr>
          <a:xfrm>
            <a:off x="2879828" y="2731827"/>
            <a:ext cx="93578" cy="8844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27" name="Google Shape;327;p21"/>
          <p:cNvSpPr/>
          <p:nvPr/>
        </p:nvSpPr>
        <p:spPr>
          <a:xfrm>
            <a:off x="3002188" y="2731827"/>
            <a:ext cx="92557" cy="8844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28" name="Google Shape;328;p21"/>
          <p:cNvSpPr/>
          <p:nvPr/>
        </p:nvSpPr>
        <p:spPr>
          <a:xfrm>
            <a:off x="3124548" y="2731827"/>
            <a:ext cx="92557" cy="8844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29" name="Google Shape;329;p21"/>
          <p:cNvSpPr/>
          <p:nvPr/>
        </p:nvSpPr>
        <p:spPr>
          <a:xfrm>
            <a:off x="2970312" y="1747784"/>
            <a:ext cx="49363" cy="41624"/>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30" name="Google Shape;330;p21"/>
          <p:cNvSpPr/>
          <p:nvPr/>
        </p:nvSpPr>
        <p:spPr>
          <a:xfrm>
            <a:off x="3061826" y="1747784"/>
            <a:ext cx="48342" cy="41624"/>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31" name="Google Shape;331;p21"/>
          <p:cNvSpPr/>
          <p:nvPr/>
        </p:nvSpPr>
        <p:spPr>
          <a:xfrm>
            <a:off x="3153340" y="1747784"/>
            <a:ext cx="48342" cy="41624"/>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32" name="Google Shape;332;p21"/>
          <p:cNvSpPr/>
          <p:nvPr/>
        </p:nvSpPr>
        <p:spPr>
          <a:xfrm>
            <a:off x="1184226" y="1981196"/>
            <a:ext cx="353727" cy="354759"/>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33" name="Google Shape;333;p21"/>
          <p:cNvSpPr/>
          <p:nvPr/>
        </p:nvSpPr>
        <p:spPr>
          <a:xfrm>
            <a:off x="1184226" y="2403817"/>
            <a:ext cx="353727" cy="101799"/>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34" name="Google Shape;334;p21"/>
          <p:cNvSpPr/>
          <p:nvPr/>
        </p:nvSpPr>
        <p:spPr>
          <a:xfrm>
            <a:off x="1184226" y="2555989"/>
            <a:ext cx="353727" cy="38057"/>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35" name="Google Shape;335;p21"/>
          <p:cNvSpPr/>
          <p:nvPr/>
        </p:nvSpPr>
        <p:spPr>
          <a:xfrm>
            <a:off x="1184226" y="2640313"/>
            <a:ext cx="353727" cy="38057"/>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36" name="Google Shape;336;p21"/>
          <p:cNvSpPr/>
          <p:nvPr/>
        </p:nvSpPr>
        <p:spPr>
          <a:xfrm>
            <a:off x="1184226" y="2725657"/>
            <a:ext cx="353727" cy="38057"/>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68569" tIns="68569" rIns="68569" bIns="68569" anchor="ctr" anchorCtr="0">
            <a:noAutofit/>
          </a:bodyPr>
          <a:lstStyle/>
          <a:p>
            <a:endParaRPr sz="1050"/>
          </a:p>
        </p:txBody>
      </p:sp>
      <p:sp>
        <p:nvSpPr>
          <p:cNvPr id="337" name="Google Shape;337;p21"/>
          <p:cNvSpPr/>
          <p:nvPr/>
        </p:nvSpPr>
        <p:spPr>
          <a:xfrm>
            <a:off x="1184226" y="2809971"/>
            <a:ext cx="353727" cy="38057"/>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68569" tIns="68569" rIns="68569" bIns="68569" anchor="ctr" anchorCtr="0">
            <a:noAutofit/>
          </a:bodyPr>
          <a:lstStyle/>
          <a:p>
            <a:endParaRPr sz="1050"/>
          </a:p>
        </p:txBody>
      </p:sp>
      <p:sp>
        <p:nvSpPr>
          <p:cNvPr id="338" name="Google Shape;338;p21"/>
          <p:cNvSpPr/>
          <p:nvPr/>
        </p:nvSpPr>
        <p:spPr>
          <a:xfrm>
            <a:off x="1634609" y="1981196"/>
            <a:ext cx="573767" cy="354759"/>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39" name="Google Shape;339;p21"/>
          <p:cNvSpPr/>
          <p:nvPr/>
        </p:nvSpPr>
        <p:spPr>
          <a:xfrm>
            <a:off x="1634609" y="2403817"/>
            <a:ext cx="573767" cy="101799"/>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40" name="Google Shape;340;p21"/>
          <p:cNvSpPr/>
          <p:nvPr/>
        </p:nvSpPr>
        <p:spPr>
          <a:xfrm>
            <a:off x="1634609" y="2555989"/>
            <a:ext cx="573767" cy="38057"/>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41" name="Google Shape;341;p21"/>
          <p:cNvSpPr/>
          <p:nvPr/>
        </p:nvSpPr>
        <p:spPr>
          <a:xfrm>
            <a:off x="1634609" y="2640313"/>
            <a:ext cx="573767" cy="38057"/>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42" name="Google Shape;342;p21"/>
          <p:cNvSpPr/>
          <p:nvPr/>
        </p:nvSpPr>
        <p:spPr>
          <a:xfrm>
            <a:off x="1634609" y="2725657"/>
            <a:ext cx="573767" cy="38057"/>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68569" tIns="68569" rIns="68569" bIns="68569" anchor="ctr" anchorCtr="0">
            <a:noAutofit/>
          </a:bodyPr>
          <a:lstStyle/>
          <a:p>
            <a:endParaRPr sz="1050"/>
          </a:p>
        </p:txBody>
      </p:sp>
      <p:sp>
        <p:nvSpPr>
          <p:cNvPr id="343" name="Google Shape;343;p21"/>
          <p:cNvSpPr/>
          <p:nvPr/>
        </p:nvSpPr>
        <p:spPr>
          <a:xfrm>
            <a:off x="1634609" y="2809971"/>
            <a:ext cx="353727" cy="38057"/>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68569" tIns="68569" rIns="68569" bIns="68569" anchor="ctr" anchorCtr="0">
            <a:noAutofit/>
          </a:bodyPr>
          <a:lstStyle/>
          <a:p>
            <a:endParaRPr sz="1050"/>
          </a:p>
        </p:txBody>
      </p:sp>
      <p:sp>
        <p:nvSpPr>
          <p:cNvPr id="344" name="Google Shape;344;p21"/>
          <p:cNvSpPr/>
          <p:nvPr/>
        </p:nvSpPr>
        <p:spPr>
          <a:xfrm>
            <a:off x="731791" y="2724626"/>
            <a:ext cx="1563971" cy="855509"/>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45" name="Google Shape;345;p21"/>
          <p:cNvSpPr/>
          <p:nvPr/>
        </p:nvSpPr>
        <p:spPr>
          <a:xfrm>
            <a:off x="772921" y="2772901"/>
            <a:ext cx="1481723" cy="807233"/>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68569" tIns="68569" rIns="68569" bIns="68569" anchor="ctr" anchorCtr="0">
            <a:noAutofit/>
          </a:bodyPr>
          <a:lstStyle/>
          <a:p>
            <a:endParaRPr sz="1050"/>
          </a:p>
        </p:txBody>
      </p:sp>
      <p:sp>
        <p:nvSpPr>
          <p:cNvPr id="346" name="Google Shape;346;p21"/>
          <p:cNvSpPr/>
          <p:nvPr/>
        </p:nvSpPr>
        <p:spPr>
          <a:xfrm>
            <a:off x="585788" y="3580130"/>
            <a:ext cx="1855987" cy="130602"/>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47" name="Google Shape;347;p21"/>
          <p:cNvSpPr/>
          <p:nvPr/>
        </p:nvSpPr>
        <p:spPr>
          <a:xfrm>
            <a:off x="1339500" y="3562646"/>
            <a:ext cx="348590" cy="59643"/>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68569" tIns="68569" rIns="68569" bIns="68569" anchor="ctr" anchorCtr="0">
            <a:noAutofit/>
          </a:bodyPr>
          <a:lstStyle/>
          <a:p>
            <a:endParaRPr sz="1050"/>
          </a:p>
        </p:txBody>
      </p:sp>
      <p:sp>
        <p:nvSpPr>
          <p:cNvPr id="348" name="Google Shape;348;p21"/>
          <p:cNvSpPr/>
          <p:nvPr/>
        </p:nvSpPr>
        <p:spPr>
          <a:xfrm>
            <a:off x="585788" y="3580130"/>
            <a:ext cx="1855987" cy="130602"/>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49" name="Google Shape;349;p21"/>
          <p:cNvSpPr/>
          <p:nvPr/>
        </p:nvSpPr>
        <p:spPr>
          <a:xfrm>
            <a:off x="772921" y="2772901"/>
            <a:ext cx="1481723" cy="60725"/>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68569" tIns="68569" rIns="68569" bIns="68569" anchor="ctr" anchorCtr="0">
            <a:noAutofit/>
          </a:bodyPr>
          <a:lstStyle/>
          <a:p>
            <a:endParaRPr sz="1050"/>
          </a:p>
        </p:txBody>
      </p:sp>
      <p:sp>
        <p:nvSpPr>
          <p:cNvPr id="350" name="Google Shape;350;p21"/>
          <p:cNvSpPr/>
          <p:nvPr/>
        </p:nvSpPr>
        <p:spPr>
          <a:xfrm>
            <a:off x="772921" y="2833615"/>
            <a:ext cx="1481723" cy="60680"/>
          </a:xfrm>
          <a:custGeom>
            <a:avLst/>
            <a:gdLst/>
            <a:ahLst/>
            <a:cxnLst/>
            <a:rect l="l" t="t" r="r" b="b"/>
            <a:pathLst>
              <a:path w="132105" h="5410" extrusionOk="0">
                <a:moveTo>
                  <a:pt x="1" y="1"/>
                </a:moveTo>
                <a:lnTo>
                  <a:pt x="1" y="5410"/>
                </a:lnTo>
                <a:lnTo>
                  <a:pt x="132104" y="5410"/>
                </a:lnTo>
                <a:lnTo>
                  <a:pt x="132104"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51" name="Google Shape;351;p21"/>
          <p:cNvSpPr/>
          <p:nvPr/>
        </p:nvSpPr>
        <p:spPr>
          <a:xfrm>
            <a:off x="1977011" y="2833615"/>
            <a:ext cx="277647" cy="60680"/>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52" name="Google Shape;352;p21"/>
          <p:cNvSpPr/>
          <p:nvPr/>
        </p:nvSpPr>
        <p:spPr>
          <a:xfrm>
            <a:off x="1770338" y="2833615"/>
            <a:ext cx="206682" cy="60680"/>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53" name="Google Shape;353;p21"/>
          <p:cNvSpPr/>
          <p:nvPr/>
        </p:nvSpPr>
        <p:spPr>
          <a:xfrm>
            <a:off x="1569823" y="2946732"/>
            <a:ext cx="637520" cy="160415"/>
          </a:xfrm>
          <a:custGeom>
            <a:avLst/>
            <a:gdLst/>
            <a:ahLst/>
            <a:cxnLst/>
            <a:rect l="l" t="t" r="r" b="b"/>
            <a:pathLst>
              <a:path w="56839" h="14302" extrusionOk="0">
                <a:moveTo>
                  <a:pt x="1" y="0"/>
                </a:moveTo>
                <a:lnTo>
                  <a:pt x="1" y="14301"/>
                </a:lnTo>
                <a:lnTo>
                  <a:pt x="56839" y="14301"/>
                </a:lnTo>
                <a:lnTo>
                  <a:pt x="56839"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54" name="Google Shape;354;p21"/>
          <p:cNvSpPr/>
          <p:nvPr/>
        </p:nvSpPr>
        <p:spPr>
          <a:xfrm>
            <a:off x="1569823" y="3152383"/>
            <a:ext cx="488434" cy="33941"/>
          </a:xfrm>
          <a:custGeom>
            <a:avLst/>
            <a:gdLst/>
            <a:ahLst/>
            <a:cxnLst/>
            <a:rect l="l" t="t" r="r" b="b"/>
            <a:pathLst>
              <a:path w="43547" h="3026" extrusionOk="0">
                <a:moveTo>
                  <a:pt x="1" y="0"/>
                </a:moveTo>
                <a:lnTo>
                  <a:pt x="1" y="3025"/>
                </a:lnTo>
                <a:lnTo>
                  <a:pt x="43546" y="3025"/>
                </a:lnTo>
                <a:lnTo>
                  <a:pt x="43546"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55" name="Google Shape;355;p21"/>
          <p:cNvSpPr/>
          <p:nvPr/>
        </p:nvSpPr>
        <p:spPr>
          <a:xfrm>
            <a:off x="1569823" y="3226411"/>
            <a:ext cx="637520" cy="33941"/>
          </a:xfrm>
          <a:custGeom>
            <a:avLst/>
            <a:gdLst/>
            <a:ahLst/>
            <a:cxnLst/>
            <a:rect l="l" t="t" r="r" b="b"/>
            <a:pathLst>
              <a:path w="56839" h="3026" extrusionOk="0">
                <a:moveTo>
                  <a:pt x="1" y="1"/>
                </a:moveTo>
                <a:lnTo>
                  <a:pt x="1" y="3026"/>
                </a:lnTo>
                <a:lnTo>
                  <a:pt x="56839" y="3026"/>
                </a:lnTo>
                <a:lnTo>
                  <a:pt x="56839"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56" name="Google Shape;356;p21"/>
          <p:cNvSpPr/>
          <p:nvPr/>
        </p:nvSpPr>
        <p:spPr>
          <a:xfrm>
            <a:off x="1569823" y="3300450"/>
            <a:ext cx="637520" cy="34973"/>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57" name="Google Shape;357;p21"/>
          <p:cNvSpPr/>
          <p:nvPr/>
        </p:nvSpPr>
        <p:spPr>
          <a:xfrm>
            <a:off x="1569823" y="3375510"/>
            <a:ext cx="637520" cy="33941"/>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58" name="Google Shape;358;p21"/>
          <p:cNvSpPr/>
          <p:nvPr/>
        </p:nvSpPr>
        <p:spPr>
          <a:xfrm>
            <a:off x="1569823" y="3449548"/>
            <a:ext cx="354759" cy="33941"/>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59" name="Google Shape;359;p21"/>
          <p:cNvSpPr/>
          <p:nvPr/>
        </p:nvSpPr>
        <p:spPr>
          <a:xfrm>
            <a:off x="1966738" y="3453655"/>
            <a:ext cx="62732" cy="59648"/>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60" name="Google Shape;360;p21"/>
          <p:cNvSpPr/>
          <p:nvPr/>
        </p:nvSpPr>
        <p:spPr>
          <a:xfrm>
            <a:off x="2048998" y="3453655"/>
            <a:ext cx="62732" cy="59648"/>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61" name="Google Shape;361;p21"/>
          <p:cNvSpPr/>
          <p:nvPr/>
        </p:nvSpPr>
        <p:spPr>
          <a:xfrm>
            <a:off x="2132280" y="3453655"/>
            <a:ext cx="62732" cy="59648"/>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62" name="Google Shape;362;p21"/>
          <p:cNvSpPr/>
          <p:nvPr/>
        </p:nvSpPr>
        <p:spPr>
          <a:xfrm>
            <a:off x="2028427" y="2789401"/>
            <a:ext cx="32920" cy="28085"/>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63" name="Google Shape;363;p21"/>
          <p:cNvSpPr/>
          <p:nvPr/>
        </p:nvSpPr>
        <p:spPr>
          <a:xfrm>
            <a:off x="2089096" y="2789401"/>
            <a:ext cx="33941" cy="28085"/>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64" name="Google Shape;364;p21"/>
          <p:cNvSpPr/>
          <p:nvPr/>
        </p:nvSpPr>
        <p:spPr>
          <a:xfrm>
            <a:off x="2151819" y="2789401"/>
            <a:ext cx="31888" cy="28085"/>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65" name="Google Shape;365;p21"/>
          <p:cNvSpPr/>
          <p:nvPr/>
        </p:nvSpPr>
        <p:spPr>
          <a:xfrm>
            <a:off x="821253" y="2946732"/>
            <a:ext cx="239591" cy="239591"/>
          </a:xfrm>
          <a:custGeom>
            <a:avLst/>
            <a:gdLst/>
            <a:ahLst/>
            <a:cxnLst/>
            <a:rect l="l" t="t" r="r" b="b"/>
            <a:pathLst>
              <a:path w="21361" h="21361" extrusionOk="0">
                <a:moveTo>
                  <a:pt x="1" y="0"/>
                </a:moveTo>
                <a:lnTo>
                  <a:pt x="1" y="21360"/>
                </a:lnTo>
                <a:lnTo>
                  <a:pt x="21361" y="21360"/>
                </a:lnTo>
                <a:lnTo>
                  <a:pt x="21361"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66" name="Google Shape;366;p21"/>
          <p:cNvSpPr/>
          <p:nvPr/>
        </p:nvSpPr>
        <p:spPr>
          <a:xfrm>
            <a:off x="821253" y="3231560"/>
            <a:ext cx="239591" cy="68902"/>
          </a:xfrm>
          <a:custGeom>
            <a:avLst/>
            <a:gdLst/>
            <a:ahLst/>
            <a:cxnLst/>
            <a:rect l="l" t="t" r="r" b="b"/>
            <a:pathLst>
              <a:path w="21361" h="6143" extrusionOk="0">
                <a:moveTo>
                  <a:pt x="1" y="0"/>
                </a:moveTo>
                <a:lnTo>
                  <a:pt x="1" y="6142"/>
                </a:lnTo>
                <a:lnTo>
                  <a:pt x="21361" y="6142"/>
                </a:lnTo>
                <a:lnTo>
                  <a:pt x="21361"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67" name="Google Shape;367;p21"/>
          <p:cNvSpPr/>
          <p:nvPr/>
        </p:nvSpPr>
        <p:spPr>
          <a:xfrm>
            <a:off x="821253" y="3335411"/>
            <a:ext cx="239591" cy="25719"/>
          </a:xfrm>
          <a:custGeom>
            <a:avLst/>
            <a:gdLst/>
            <a:ahLst/>
            <a:cxnLst/>
            <a:rect l="l" t="t" r="r" b="b"/>
            <a:pathLst>
              <a:path w="21361" h="2293" extrusionOk="0">
                <a:moveTo>
                  <a:pt x="1" y="0"/>
                </a:moveTo>
                <a:lnTo>
                  <a:pt x="1" y="2292"/>
                </a:lnTo>
                <a:lnTo>
                  <a:pt x="21361" y="2292"/>
                </a:lnTo>
                <a:lnTo>
                  <a:pt x="21361"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68" name="Google Shape;368;p21"/>
          <p:cNvSpPr/>
          <p:nvPr/>
        </p:nvSpPr>
        <p:spPr>
          <a:xfrm>
            <a:off x="821253" y="3391964"/>
            <a:ext cx="239591" cy="25719"/>
          </a:xfrm>
          <a:custGeom>
            <a:avLst/>
            <a:gdLst/>
            <a:ahLst/>
            <a:cxnLst/>
            <a:rect l="l" t="t" r="r" b="b"/>
            <a:pathLst>
              <a:path w="21361" h="2293" extrusionOk="0">
                <a:moveTo>
                  <a:pt x="1" y="0"/>
                </a:moveTo>
                <a:lnTo>
                  <a:pt x="1" y="2292"/>
                </a:lnTo>
                <a:lnTo>
                  <a:pt x="21361" y="2292"/>
                </a:lnTo>
                <a:lnTo>
                  <a:pt x="21361"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69" name="Google Shape;369;p21"/>
          <p:cNvSpPr/>
          <p:nvPr/>
        </p:nvSpPr>
        <p:spPr>
          <a:xfrm>
            <a:off x="821253" y="3449549"/>
            <a:ext cx="239591" cy="25708"/>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70" name="Google Shape;370;p21"/>
          <p:cNvSpPr/>
          <p:nvPr/>
        </p:nvSpPr>
        <p:spPr>
          <a:xfrm>
            <a:off x="821253" y="3506102"/>
            <a:ext cx="239591" cy="25708"/>
          </a:xfrm>
          <a:custGeom>
            <a:avLst/>
            <a:gdLst/>
            <a:ahLst/>
            <a:cxnLst/>
            <a:rect l="l" t="t" r="r" b="b"/>
            <a:pathLst>
              <a:path w="21361" h="2292" extrusionOk="0">
                <a:moveTo>
                  <a:pt x="1" y="0"/>
                </a:moveTo>
                <a:lnTo>
                  <a:pt x="1" y="2292"/>
                </a:lnTo>
                <a:lnTo>
                  <a:pt x="21361" y="2292"/>
                </a:lnTo>
                <a:lnTo>
                  <a:pt x="21361"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71" name="Google Shape;371;p21"/>
          <p:cNvSpPr/>
          <p:nvPr/>
        </p:nvSpPr>
        <p:spPr>
          <a:xfrm>
            <a:off x="1125621" y="2946732"/>
            <a:ext cx="387656" cy="239591"/>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72" name="Google Shape;372;p21"/>
          <p:cNvSpPr/>
          <p:nvPr/>
        </p:nvSpPr>
        <p:spPr>
          <a:xfrm>
            <a:off x="1125621" y="3231560"/>
            <a:ext cx="387656" cy="68902"/>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73" name="Google Shape;373;p21"/>
          <p:cNvSpPr/>
          <p:nvPr/>
        </p:nvSpPr>
        <p:spPr>
          <a:xfrm>
            <a:off x="1125621" y="3335411"/>
            <a:ext cx="387656" cy="25719"/>
          </a:xfrm>
          <a:custGeom>
            <a:avLst/>
            <a:gdLst/>
            <a:ahLst/>
            <a:cxnLst/>
            <a:rect l="l" t="t" r="r" b="b"/>
            <a:pathLst>
              <a:path w="34562" h="2293" extrusionOk="0">
                <a:moveTo>
                  <a:pt x="0" y="0"/>
                </a:moveTo>
                <a:lnTo>
                  <a:pt x="0" y="2292"/>
                </a:lnTo>
                <a:lnTo>
                  <a:pt x="34562" y="2292"/>
                </a:lnTo>
                <a:lnTo>
                  <a:pt x="34562"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74" name="Google Shape;374;p21"/>
          <p:cNvSpPr/>
          <p:nvPr/>
        </p:nvSpPr>
        <p:spPr>
          <a:xfrm>
            <a:off x="1125621" y="3391964"/>
            <a:ext cx="387656" cy="25719"/>
          </a:xfrm>
          <a:custGeom>
            <a:avLst/>
            <a:gdLst/>
            <a:ahLst/>
            <a:cxnLst/>
            <a:rect l="l" t="t" r="r" b="b"/>
            <a:pathLst>
              <a:path w="34562" h="2293" extrusionOk="0">
                <a:moveTo>
                  <a:pt x="0" y="0"/>
                </a:moveTo>
                <a:lnTo>
                  <a:pt x="0" y="2292"/>
                </a:lnTo>
                <a:lnTo>
                  <a:pt x="34562" y="2292"/>
                </a:lnTo>
                <a:lnTo>
                  <a:pt x="34562"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75" name="Google Shape;375;p21"/>
          <p:cNvSpPr/>
          <p:nvPr/>
        </p:nvSpPr>
        <p:spPr>
          <a:xfrm>
            <a:off x="1125621" y="3449549"/>
            <a:ext cx="387656" cy="25708"/>
          </a:xfrm>
          <a:custGeom>
            <a:avLst/>
            <a:gdLst/>
            <a:ahLst/>
            <a:cxnLst/>
            <a:rect l="l" t="t" r="r" b="b"/>
            <a:pathLst>
              <a:path w="34562" h="2292" extrusionOk="0">
                <a:moveTo>
                  <a:pt x="0" y="0"/>
                </a:moveTo>
                <a:lnTo>
                  <a:pt x="0" y="2292"/>
                </a:lnTo>
                <a:lnTo>
                  <a:pt x="34562" y="2292"/>
                </a:lnTo>
                <a:lnTo>
                  <a:pt x="34562"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76" name="Google Shape;376;p21"/>
          <p:cNvSpPr/>
          <p:nvPr/>
        </p:nvSpPr>
        <p:spPr>
          <a:xfrm>
            <a:off x="1125620" y="3506102"/>
            <a:ext cx="239591" cy="25708"/>
          </a:xfrm>
          <a:custGeom>
            <a:avLst/>
            <a:gdLst/>
            <a:ahLst/>
            <a:cxnLst/>
            <a:rect l="l" t="t" r="r" b="b"/>
            <a:pathLst>
              <a:path w="21361" h="2292" extrusionOk="0">
                <a:moveTo>
                  <a:pt x="0" y="0"/>
                </a:moveTo>
                <a:lnTo>
                  <a:pt x="0" y="2292"/>
                </a:lnTo>
                <a:lnTo>
                  <a:pt x="21360" y="2292"/>
                </a:lnTo>
                <a:lnTo>
                  <a:pt x="21360"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77" name="Google Shape;377;p21"/>
          <p:cNvSpPr/>
          <p:nvPr/>
        </p:nvSpPr>
        <p:spPr>
          <a:xfrm>
            <a:off x="2474693" y="3148267"/>
            <a:ext cx="932631" cy="562461"/>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78" name="Google Shape;378;p21"/>
          <p:cNvSpPr/>
          <p:nvPr/>
        </p:nvSpPr>
        <p:spPr>
          <a:xfrm>
            <a:off x="2499370" y="3176028"/>
            <a:ext cx="845234" cy="505909"/>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68569" tIns="68569" rIns="68569" bIns="68569" anchor="ctr" anchorCtr="0">
            <a:noAutofit/>
          </a:bodyPr>
          <a:lstStyle/>
          <a:p>
            <a:endParaRPr sz="1050"/>
          </a:p>
        </p:txBody>
      </p:sp>
      <p:sp>
        <p:nvSpPr>
          <p:cNvPr id="379" name="Google Shape;379;p21"/>
          <p:cNvSpPr/>
          <p:nvPr/>
        </p:nvSpPr>
        <p:spPr>
          <a:xfrm>
            <a:off x="3349748" y="3409186"/>
            <a:ext cx="46289" cy="39593"/>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68569" tIns="68569" rIns="68569" bIns="68569" anchor="ctr" anchorCtr="0">
            <a:noAutofit/>
          </a:bodyPr>
          <a:lstStyle/>
          <a:p>
            <a:endParaRPr sz="1050"/>
          </a:p>
        </p:txBody>
      </p:sp>
      <p:sp>
        <p:nvSpPr>
          <p:cNvPr id="380" name="Google Shape;380;p21"/>
          <p:cNvSpPr/>
          <p:nvPr/>
        </p:nvSpPr>
        <p:spPr>
          <a:xfrm>
            <a:off x="2499370" y="3176027"/>
            <a:ext cx="845234" cy="43194"/>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68569" tIns="68569" rIns="68569" bIns="68569" anchor="ctr" anchorCtr="0">
            <a:noAutofit/>
          </a:bodyPr>
          <a:lstStyle/>
          <a:p>
            <a:endParaRPr sz="1050"/>
          </a:p>
        </p:txBody>
      </p:sp>
      <p:sp>
        <p:nvSpPr>
          <p:cNvPr id="381" name="Google Shape;381;p21"/>
          <p:cNvSpPr/>
          <p:nvPr/>
        </p:nvSpPr>
        <p:spPr>
          <a:xfrm>
            <a:off x="3212977" y="3187345"/>
            <a:ext cx="20582" cy="17722"/>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82" name="Google Shape;382;p21"/>
          <p:cNvSpPr/>
          <p:nvPr/>
        </p:nvSpPr>
        <p:spPr>
          <a:xfrm>
            <a:off x="3256172" y="3187345"/>
            <a:ext cx="20570" cy="17722"/>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83" name="Google Shape;383;p21"/>
          <p:cNvSpPr/>
          <p:nvPr/>
        </p:nvSpPr>
        <p:spPr>
          <a:xfrm>
            <a:off x="3300387" y="3187345"/>
            <a:ext cx="20570" cy="17722"/>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84" name="Google Shape;384;p21"/>
          <p:cNvSpPr/>
          <p:nvPr/>
        </p:nvSpPr>
        <p:spPr>
          <a:xfrm>
            <a:off x="2499370" y="3219210"/>
            <a:ext cx="845234" cy="34973"/>
          </a:xfrm>
          <a:custGeom>
            <a:avLst/>
            <a:gdLst/>
            <a:ahLst/>
            <a:cxnLst/>
            <a:rect l="l" t="t" r="r" b="b"/>
            <a:pathLst>
              <a:path w="75358" h="3118" extrusionOk="0">
                <a:moveTo>
                  <a:pt x="1" y="1"/>
                </a:moveTo>
                <a:lnTo>
                  <a:pt x="1" y="3118"/>
                </a:lnTo>
                <a:lnTo>
                  <a:pt x="75357" y="3118"/>
                </a:lnTo>
                <a:lnTo>
                  <a:pt x="75357"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85" name="Google Shape;385;p21"/>
          <p:cNvSpPr/>
          <p:nvPr/>
        </p:nvSpPr>
        <p:spPr>
          <a:xfrm>
            <a:off x="3186249" y="3219210"/>
            <a:ext cx="158363" cy="34973"/>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86" name="Google Shape;386;p21"/>
          <p:cNvSpPr/>
          <p:nvPr/>
        </p:nvSpPr>
        <p:spPr>
          <a:xfrm>
            <a:off x="3067994" y="3219210"/>
            <a:ext cx="118265" cy="34973"/>
          </a:xfrm>
          <a:custGeom>
            <a:avLst/>
            <a:gdLst/>
            <a:ahLst/>
            <a:cxnLst/>
            <a:rect l="l" t="t" r="r" b="b"/>
            <a:pathLst>
              <a:path w="10544" h="3118" extrusionOk="0">
                <a:moveTo>
                  <a:pt x="1" y="1"/>
                </a:moveTo>
                <a:lnTo>
                  <a:pt x="1" y="3118"/>
                </a:lnTo>
                <a:lnTo>
                  <a:pt x="10543" y="3118"/>
                </a:lnTo>
                <a:lnTo>
                  <a:pt x="10543"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87" name="Google Shape;387;p21"/>
          <p:cNvSpPr/>
          <p:nvPr/>
        </p:nvSpPr>
        <p:spPr>
          <a:xfrm>
            <a:off x="2953856" y="3283996"/>
            <a:ext cx="364013" cy="91525"/>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88" name="Google Shape;388;p21"/>
          <p:cNvSpPr/>
          <p:nvPr/>
        </p:nvSpPr>
        <p:spPr>
          <a:xfrm>
            <a:off x="2953857" y="3401218"/>
            <a:ext cx="278668" cy="19550"/>
          </a:xfrm>
          <a:custGeom>
            <a:avLst/>
            <a:gdLst/>
            <a:ahLst/>
            <a:cxnLst/>
            <a:rect l="l" t="t" r="r" b="b"/>
            <a:pathLst>
              <a:path w="24845" h="1743" extrusionOk="0">
                <a:moveTo>
                  <a:pt x="1" y="0"/>
                </a:moveTo>
                <a:lnTo>
                  <a:pt x="1" y="1742"/>
                </a:lnTo>
                <a:lnTo>
                  <a:pt x="24845" y="1742"/>
                </a:lnTo>
                <a:lnTo>
                  <a:pt x="24845"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89" name="Google Shape;389;p21"/>
          <p:cNvSpPr/>
          <p:nvPr/>
        </p:nvSpPr>
        <p:spPr>
          <a:xfrm>
            <a:off x="2953856" y="3443369"/>
            <a:ext cx="364013" cy="19550"/>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90" name="Google Shape;390;p21"/>
          <p:cNvSpPr/>
          <p:nvPr/>
        </p:nvSpPr>
        <p:spPr>
          <a:xfrm>
            <a:off x="2953856" y="3485531"/>
            <a:ext cx="364013" cy="19550"/>
          </a:xfrm>
          <a:custGeom>
            <a:avLst/>
            <a:gdLst/>
            <a:ahLst/>
            <a:cxnLst/>
            <a:rect l="l" t="t" r="r" b="b"/>
            <a:pathLst>
              <a:path w="32454" h="1743" extrusionOk="0">
                <a:moveTo>
                  <a:pt x="1" y="1"/>
                </a:moveTo>
                <a:lnTo>
                  <a:pt x="1" y="1742"/>
                </a:lnTo>
                <a:lnTo>
                  <a:pt x="32454" y="1742"/>
                </a:lnTo>
                <a:lnTo>
                  <a:pt x="32454"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91" name="Google Shape;391;p21"/>
          <p:cNvSpPr/>
          <p:nvPr/>
        </p:nvSpPr>
        <p:spPr>
          <a:xfrm>
            <a:off x="2953856" y="3528714"/>
            <a:ext cx="364013" cy="18530"/>
          </a:xfrm>
          <a:custGeom>
            <a:avLst/>
            <a:gdLst/>
            <a:ahLst/>
            <a:cxnLst/>
            <a:rect l="l" t="t" r="r" b="b"/>
            <a:pathLst>
              <a:path w="32454" h="1652" extrusionOk="0">
                <a:moveTo>
                  <a:pt x="1" y="1"/>
                </a:moveTo>
                <a:lnTo>
                  <a:pt x="1" y="1651"/>
                </a:lnTo>
                <a:lnTo>
                  <a:pt x="32454" y="1651"/>
                </a:lnTo>
                <a:lnTo>
                  <a:pt x="32454"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92" name="Google Shape;392;p21"/>
          <p:cNvSpPr/>
          <p:nvPr/>
        </p:nvSpPr>
        <p:spPr>
          <a:xfrm>
            <a:off x="2953856" y="3570877"/>
            <a:ext cx="202577" cy="19550"/>
          </a:xfrm>
          <a:custGeom>
            <a:avLst/>
            <a:gdLst/>
            <a:ahLst/>
            <a:cxnLst/>
            <a:rect l="l" t="t" r="r" b="b"/>
            <a:pathLst>
              <a:path w="18061" h="1743" extrusionOk="0">
                <a:moveTo>
                  <a:pt x="1" y="1"/>
                </a:moveTo>
                <a:lnTo>
                  <a:pt x="1" y="1742"/>
                </a:lnTo>
                <a:lnTo>
                  <a:pt x="18061" y="1742"/>
                </a:lnTo>
                <a:lnTo>
                  <a:pt x="18061"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93" name="Google Shape;393;p21"/>
          <p:cNvSpPr/>
          <p:nvPr/>
        </p:nvSpPr>
        <p:spPr>
          <a:xfrm>
            <a:off x="3180080" y="3572929"/>
            <a:ext cx="35993" cy="33952"/>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94" name="Google Shape;394;p21"/>
          <p:cNvSpPr/>
          <p:nvPr/>
        </p:nvSpPr>
        <p:spPr>
          <a:xfrm>
            <a:off x="3227380" y="3572929"/>
            <a:ext cx="35993" cy="33952"/>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95" name="Google Shape;395;p21"/>
          <p:cNvSpPr/>
          <p:nvPr/>
        </p:nvSpPr>
        <p:spPr>
          <a:xfrm>
            <a:off x="3274679" y="3570867"/>
            <a:ext cx="35993" cy="33952"/>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96" name="Google Shape;396;p21"/>
          <p:cNvSpPr/>
          <p:nvPr/>
        </p:nvSpPr>
        <p:spPr>
          <a:xfrm>
            <a:off x="2526109" y="3283996"/>
            <a:ext cx="136760" cy="136771"/>
          </a:xfrm>
          <a:custGeom>
            <a:avLst/>
            <a:gdLst/>
            <a:ahLst/>
            <a:cxnLst/>
            <a:rect l="l" t="t" r="r" b="b"/>
            <a:pathLst>
              <a:path w="12193" h="12194" extrusionOk="0">
                <a:moveTo>
                  <a:pt x="0" y="0"/>
                </a:moveTo>
                <a:lnTo>
                  <a:pt x="0" y="12193"/>
                </a:lnTo>
                <a:lnTo>
                  <a:pt x="12193" y="12193"/>
                </a:lnTo>
                <a:lnTo>
                  <a:pt x="12193"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97" name="Google Shape;397;p21"/>
          <p:cNvSpPr/>
          <p:nvPr/>
        </p:nvSpPr>
        <p:spPr>
          <a:xfrm>
            <a:off x="2526109" y="3446465"/>
            <a:ext cx="136760" cy="39077"/>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398" name="Google Shape;398;p21"/>
          <p:cNvSpPr/>
          <p:nvPr/>
        </p:nvSpPr>
        <p:spPr>
          <a:xfrm>
            <a:off x="2526109" y="3505069"/>
            <a:ext cx="136760" cy="14402"/>
          </a:xfrm>
          <a:custGeom>
            <a:avLst/>
            <a:gdLst/>
            <a:ahLst/>
            <a:cxnLst/>
            <a:rect l="l" t="t" r="r" b="b"/>
            <a:pathLst>
              <a:path w="12193" h="1284" extrusionOk="0">
                <a:moveTo>
                  <a:pt x="0" y="0"/>
                </a:moveTo>
                <a:lnTo>
                  <a:pt x="0" y="1284"/>
                </a:lnTo>
                <a:lnTo>
                  <a:pt x="12193" y="1284"/>
                </a:lnTo>
                <a:lnTo>
                  <a:pt x="12193"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399" name="Google Shape;399;p21"/>
          <p:cNvSpPr/>
          <p:nvPr/>
        </p:nvSpPr>
        <p:spPr>
          <a:xfrm>
            <a:off x="2526109" y="3537978"/>
            <a:ext cx="136760" cy="14402"/>
          </a:xfrm>
          <a:custGeom>
            <a:avLst/>
            <a:gdLst/>
            <a:ahLst/>
            <a:cxnLst/>
            <a:rect l="l" t="t" r="r" b="b"/>
            <a:pathLst>
              <a:path w="12193" h="1284" extrusionOk="0">
                <a:moveTo>
                  <a:pt x="0" y="0"/>
                </a:moveTo>
                <a:lnTo>
                  <a:pt x="0" y="1283"/>
                </a:lnTo>
                <a:lnTo>
                  <a:pt x="12193" y="1283"/>
                </a:lnTo>
                <a:lnTo>
                  <a:pt x="12193"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400" name="Google Shape;400;p21"/>
          <p:cNvSpPr/>
          <p:nvPr/>
        </p:nvSpPr>
        <p:spPr>
          <a:xfrm>
            <a:off x="2526109" y="3570876"/>
            <a:ext cx="136760" cy="14413"/>
          </a:xfrm>
          <a:custGeom>
            <a:avLst/>
            <a:gdLst/>
            <a:ahLst/>
            <a:cxnLst/>
            <a:rect l="l" t="t" r="r" b="b"/>
            <a:pathLst>
              <a:path w="12193" h="1285" extrusionOk="0">
                <a:moveTo>
                  <a:pt x="0" y="1"/>
                </a:moveTo>
                <a:lnTo>
                  <a:pt x="0" y="1284"/>
                </a:lnTo>
                <a:lnTo>
                  <a:pt x="12193" y="1284"/>
                </a:lnTo>
                <a:lnTo>
                  <a:pt x="12193"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401" name="Google Shape;401;p21"/>
          <p:cNvSpPr/>
          <p:nvPr/>
        </p:nvSpPr>
        <p:spPr>
          <a:xfrm>
            <a:off x="2526109" y="3602752"/>
            <a:ext cx="136760" cy="15434"/>
          </a:xfrm>
          <a:custGeom>
            <a:avLst/>
            <a:gdLst/>
            <a:ahLst/>
            <a:cxnLst/>
            <a:rect l="l" t="t" r="r" b="b"/>
            <a:pathLst>
              <a:path w="12193" h="1376" extrusionOk="0">
                <a:moveTo>
                  <a:pt x="0" y="1"/>
                </a:moveTo>
                <a:lnTo>
                  <a:pt x="0" y="1376"/>
                </a:lnTo>
                <a:lnTo>
                  <a:pt x="12193" y="1376"/>
                </a:lnTo>
                <a:lnTo>
                  <a:pt x="12193"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402" name="Google Shape;402;p21"/>
          <p:cNvSpPr/>
          <p:nvPr/>
        </p:nvSpPr>
        <p:spPr>
          <a:xfrm>
            <a:off x="2699885" y="3283996"/>
            <a:ext cx="222104" cy="136771"/>
          </a:xfrm>
          <a:custGeom>
            <a:avLst/>
            <a:gdLst/>
            <a:ahLst/>
            <a:cxnLst/>
            <a:rect l="l" t="t" r="r" b="b"/>
            <a:pathLst>
              <a:path w="19802" h="12194" extrusionOk="0">
                <a:moveTo>
                  <a:pt x="0" y="0"/>
                </a:moveTo>
                <a:lnTo>
                  <a:pt x="0" y="12193"/>
                </a:lnTo>
                <a:lnTo>
                  <a:pt x="19802" y="12193"/>
                </a:lnTo>
                <a:lnTo>
                  <a:pt x="19802"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403" name="Google Shape;403;p21"/>
          <p:cNvSpPr/>
          <p:nvPr/>
        </p:nvSpPr>
        <p:spPr>
          <a:xfrm>
            <a:off x="2699885" y="3446465"/>
            <a:ext cx="222104" cy="39077"/>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404" name="Google Shape;404;p21"/>
          <p:cNvSpPr/>
          <p:nvPr/>
        </p:nvSpPr>
        <p:spPr>
          <a:xfrm>
            <a:off x="2699885" y="3505069"/>
            <a:ext cx="222104" cy="14402"/>
          </a:xfrm>
          <a:custGeom>
            <a:avLst/>
            <a:gdLst/>
            <a:ahLst/>
            <a:cxnLst/>
            <a:rect l="l" t="t" r="r" b="b"/>
            <a:pathLst>
              <a:path w="19802" h="1284" extrusionOk="0">
                <a:moveTo>
                  <a:pt x="0" y="0"/>
                </a:moveTo>
                <a:lnTo>
                  <a:pt x="0" y="1284"/>
                </a:lnTo>
                <a:lnTo>
                  <a:pt x="19802" y="1284"/>
                </a:lnTo>
                <a:lnTo>
                  <a:pt x="19802" y="0"/>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405" name="Google Shape;405;p21"/>
          <p:cNvSpPr/>
          <p:nvPr/>
        </p:nvSpPr>
        <p:spPr>
          <a:xfrm>
            <a:off x="2699885" y="3537978"/>
            <a:ext cx="222104" cy="144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406" name="Google Shape;406;p21"/>
          <p:cNvSpPr/>
          <p:nvPr/>
        </p:nvSpPr>
        <p:spPr>
          <a:xfrm>
            <a:off x="2699885" y="3570876"/>
            <a:ext cx="222104" cy="14413"/>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68569" tIns="68569" rIns="68569" bIns="68569" anchor="ctr" anchorCtr="0">
            <a:noAutofit/>
          </a:bodyPr>
          <a:lstStyle/>
          <a:p>
            <a:endParaRPr sz="1050"/>
          </a:p>
        </p:txBody>
      </p:sp>
      <p:sp>
        <p:nvSpPr>
          <p:cNvPr id="407" name="Google Shape;407;p21"/>
          <p:cNvSpPr/>
          <p:nvPr/>
        </p:nvSpPr>
        <p:spPr>
          <a:xfrm>
            <a:off x="2699884" y="3602752"/>
            <a:ext cx="136760" cy="15434"/>
          </a:xfrm>
          <a:custGeom>
            <a:avLst/>
            <a:gdLst/>
            <a:ahLst/>
            <a:cxnLst/>
            <a:rect l="l" t="t" r="r" b="b"/>
            <a:pathLst>
              <a:path w="12193" h="1376" extrusionOk="0">
                <a:moveTo>
                  <a:pt x="0" y="1"/>
                </a:moveTo>
                <a:lnTo>
                  <a:pt x="0" y="1376"/>
                </a:lnTo>
                <a:lnTo>
                  <a:pt x="12193" y="1376"/>
                </a:lnTo>
                <a:lnTo>
                  <a:pt x="12193" y="1"/>
                </a:lnTo>
                <a:close/>
              </a:path>
            </a:pathLst>
          </a:custGeom>
          <a:solidFill>
            <a:srgbClr val="48FFD5"/>
          </a:solidFill>
          <a:ln>
            <a:noFill/>
          </a:ln>
        </p:spPr>
        <p:txBody>
          <a:bodyPr spcFirstLastPara="1" wrap="square" lIns="68569" tIns="68569" rIns="68569" bIns="68569" anchor="ctr" anchorCtr="0">
            <a:noAutofit/>
          </a:bodyPr>
          <a:lstStyle/>
          <a:p>
            <a:endParaRPr sz="1050"/>
          </a:p>
        </p:txBody>
      </p:sp>
      <p:sp>
        <p:nvSpPr>
          <p:cNvPr id="408" name="Google Shape;408;p21"/>
          <p:cNvSpPr txBox="1">
            <a:spLocks noGrp="1"/>
          </p:cNvSpPr>
          <p:nvPr>
            <p:ph type="ctrTitle"/>
          </p:nvPr>
        </p:nvSpPr>
        <p:spPr>
          <a:xfrm>
            <a:off x="4269600" y="1989394"/>
            <a:ext cx="1856025" cy="147150"/>
          </a:xfrm>
          <a:prstGeom prst="rect">
            <a:avLst/>
          </a:prstGeom>
        </p:spPr>
        <p:txBody>
          <a:bodyPr spcFirstLastPara="1" wrap="square" lIns="68569" tIns="68569" rIns="68569" bIns="68569" anchor="b" anchorCtr="0">
            <a:noAutofit/>
          </a:bodyPr>
          <a:lstStyle/>
          <a:p>
            <a:pPr algn="l"/>
            <a:r>
              <a:rPr lang="es" sz="750">
                <a:solidFill>
                  <a:srgbClr val="0E2A47"/>
                </a:solidFill>
              </a:rPr>
              <a:t>NO DROPPED FUNCTIONALITIES</a:t>
            </a:r>
            <a:endParaRPr sz="750">
              <a:solidFill>
                <a:srgbClr val="0E2A47"/>
              </a:solidFill>
            </a:endParaRPr>
          </a:p>
        </p:txBody>
      </p:sp>
      <p:sp>
        <p:nvSpPr>
          <p:cNvPr id="409" name="Google Shape;409;p21"/>
          <p:cNvSpPr txBox="1">
            <a:spLocks noGrp="1"/>
          </p:cNvSpPr>
          <p:nvPr>
            <p:ph type="ctrTitle" idx="2"/>
          </p:nvPr>
        </p:nvSpPr>
        <p:spPr>
          <a:xfrm>
            <a:off x="4276411" y="3040538"/>
            <a:ext cx="1557000" cy="147150"/>
          </a:xfrm>
          <a:prstGeom prst="rect">
            <a:avLst/>
          </a:prstGeom>
        </p:spPr>
        <p:txBody>
          <a:bodyPr spcFirstLastPara="1" wrap="square" lIns="68569" tIns="68569" rIns="68569" bIns="68569" anchor="b" anchorCtr="0">
            <a:noAutofit/>
          </a:bodyPr>
          <a:lstStyle/>
          <a:p>
            <a:r>
              <a:rPr lang="es" sz="750">
                <a:solidFill>
                  <a:srgbClr val="0E2A47"/>
                </a:solidFill>
              </a:rPr>
              <a:t>COURSE SEARCH BAR</a:t>
            </a:r>
            <a:endParaRPr sz="750">
              <a:solidFill>
                <a:srgbClr val="0E2A47"/>
              </a:solidFill>
            </a:endParaRPr>
          </a:p>
        </p:txBody>
      </p:sp>
      <p:sp>
        <p:nvSpPr>
          <p:cNvPr id="410" name="Google Shape;410;p21"/>
          <p:cNvSpPr txBox="1">
            <a:spLocks noGrp="1"/>
          </p:cNvSpPr>
          <p:nvPr>
            <p:ph type="ctrTitle" idx="3"/>
          </p:nvPr>
        </p:nvSpPr>
        <p:spPr>
          <a:xfrm>
            <a:off x="4245680" y="2515392"/>
            <a:ext cx="1557000" cy="147150"/>
          </a:xfrm>
          <a:prstGeom prst="rect">
            <a:avLst/>
          </a:prstGeom>
        </p:spPr>
        <p:txBody>
          <a:bodyPr spcFirstLastPara="1" wrap="square" lIns="68569" tIns="68569" rIns="68569" bIns="68569" anchor="b" anchorCtr="0">
            <a:noAutofit/>
          </a:bodyPr>
          <a:lstStyle/>
          <a:p>
            <a:r>
              <a:rPr lang="es" sz="750">
                <a:solidFill>
                  <a:srgbClr val="0E2A47"/>
                </a:solidFill>
              </a:rPr>
              <a:t>CLASS &amp; EXAM TIMETABLE</a:t>
            </a:r>
            <a:endParaRPr sz="750">
              <a:solidFill>
                <a:srgbClr val="0E2A47"/>
              </a:solidFill>
            </a:endParaRPr>
          </a:p>
        </p:txBody>
      </p:sp>
      <p:sp>
        <p:nvSpPr>
          <p:cNvPr id="411" name="Google Shape;411;p21"/>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4</a:t>
            </a:fld>
            <a:endParaRPr/>
          </a:p>
        </p:txBody>
      </p:sp>
      <p:sp>
        <p:nvSpPr>
          <p:cNvPr id="412" name="Google Shape;412;p21"/>
          <p:cNvSpPr/>
          <p:nvPr/>
        </p:nvSpPr>
        <p:spPr>
          <a:xfrm flipH="1">
            <a:off x="4123969" y="3417629"/>
            <a:ext cx="1744875" cy="285750"/>
          </a:xfrm>
          <a:prstGeom prst="homePlate">
            <a:avLst>
              <a:gd name="adj" fmla="val 50000"/>
            </a:avLst>
          </a:prstGeom>
          <a:solidFill>
            <a:srgbClr val="48FFD5"/>
          </a:solidFill>
          <a:ln>
            <a:noFill/>
          </a:ln>
        </p:spPr>
        <p:txBody>
          <a:bodyPr spcFirstLastPara="1" wrap="square" lIns="68569" tIns="68569" rIns="68569" bIns="68569" anchor="ctr" anchorCtr="0">
            <a:noAutofit/>
          </a:bodyPr>
          <a:lstStyle/>
          <a:p>
            <a:endParaRPr sz="1050">
              <a:solidFill>
                <a:srgbClr val="48FFD5"/>
              </a:solidFill>
            </a:endParaRPr>
          </a:p>
        </p:txBody>
      </p:sp>
      <p:sp>
        <p:nvSpPr>
          <p:cNvPr id="413" name="Google Shape;413;p21"/>
          <p:cNvSpPr txBox="1">
            <a:spLocks noGrp="1"/>
          </p:cNvSpPr>
          <p:nvPr>
            <p:ph type="ctrTitle" idx="3"/>
          </p:nvPr>
        </p:nvSpPr>
        <p:spPr>
          <a:xfrm>
            <a:off x="4290248" y="3556907"/>
            <a:ext cx="1557000" cy="147150"/>
          </a:xfrm>
          <a:prstGeom prst="rect">
            <a:avLst/>
          </a:prstGeom>
        </p:spPr>
        <p:txBody>
          <a:bodyPr spcFirstLastPara="1" wrap="square" lIns="68569" tIns="68569" rIns="68569" bIns="68569" anchor="b" anchorCtr="0">
            <a:noAutofit/>
          </a:bodyPr>
          <a:lstStyle/>
          <a:p>
            <a:r>
              <a:rPr lang="es" sz="750">
                <a:solidFill>
                  <a:schemeClr val="dk1"/>
                </a:solidFill>
              </a:rPr>
              <a:t>NO FRAMEWORKS USED</a:t>
            </a:r>
            <a:endParaRPr sz="750">
              <a:solidFill>
                <a:schemeClr val="dk1"/>
              </a:solidFill>
            </a:endParaRPr>
          </a:p>
        </p:txBody>
      </p:sp>
      <p:sp>
        <p:nvSpPr>
          <p:cNvPr id="414" name="Google Shape;414;p21"/>
          <p:cNvSpPr/>
          <p:nvPr/>
        </p:nvSpPr>
        <p:spPr>
          <a:xfrm>
            <a:off x="5908444" y="3401541"/>
            <a:ext cx="317925" cy="317925"/>
          </a:xfrm>
          <a:prstGeom prst="ellipse">
            <a:avLst/>
          </a:prstGeom>
          <a:solidFill>
            <a:srgbClr val="48FFD5"/>
          </a:solidFill>
          <a:ln>
            <a:noFill/>
          </a:ln>
        </p:spPr>
        <p:txBody>
          <a:bodyPr spcFirstLastPara="1" wrap="square" lIns="68569" tIns="68569" rIns="68569" bIns="68569" anchor="ctr" anchorCtr="0">
            <a:noAutofit/>
          </a:bodyPr>
          <a:lstStyle/>
          <a:p>
            <a:endParaRPr sz="1050">
              <a:solidFill>
                <a:srgbClr val="48FFD5"/>
              </a:solidFill>
            </a:endParaRPr>
          </a:p>
        </p:txBody>
      </p:sp>
      <p:grpSp>
        <p:nvGrpSpPr>
          <p:cNvPr id="415" name="Google Shape;415;p21"/>
          <p:cNvGrpSpPr/>
          <p:nvPr/>
        </p:nvGrpSpPr>
        <p:grpSpPr>
          <a:xfrm rot="10800000" flipH="1">
            <a:off x="5953913" y="3499111"/>
            <a:ext cx="226594" cy="122795"/>
            <a:chOff x="1319675" y="779200"/>
            <a:chExt cx="2343875" cy="1270175"/>
          </a:xfrm>
        </p:grpSpPr>
        <p:sp>
          <p:nvSpPr>
            <p:cNvPr id="416" name="Google Shape;416;p21"/>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68569" tIns="68569" rIns="68569" bIns="68569" anchor="ctr" anchorCtr="0">
              <a:noAutofit/>
            </a:bodyPr>
            <a:lstStyle/>
            <a:p>
              <a:endParaRPr sz="1050">
                <a:solidFill>
                  <a:schemeClr val="dk1"/>
                </a:solidFill>
              </a:endParaRPr>
            </a:p>
          </p:txBody>
        </p:sp>
        <p:sp>
          <p:nvSpPr>
            <p:cNvPr id="417" name="Google Shape;417;p21"/>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68569" tIns="68569" rIns="68569" bIns="68569" anchor="ctr" anchorCtr="0">
              <a:noAutofit/>
            </a:bodyPr>
            <a:lstStyle/>
            <a:p>
              <a:endParaRPr sz="1050">
                <a:solidFill>
                  <a:schemeClr val="dk1"/>
                </a:solidFill>
              </a:endParaRPr>
            </a:p>
          </p:txBody>
        </p:sp>
        <p:sp>
          <p:nvSpPr>
            <p:cNvPr id="418" name="Google Shape;418;p21"/>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68569" tIns="68569" rIns="68569" bIns="68569" anchor="ctr" anchorCtr="0">
              <a:noAutofit/>
            </a:bodyPr>
            <a:lstStyle/>
            <a:p>
              <a:endParaRPr sz="1050">
                <a:solidFill>
                  <a:schemeClr val="dk1"/>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22"/>
          <p:cNvSpPr txBox="1">
            <a:spLocks noGrp="1"/>
          </p:cNvSpPr>
          <p:nvPr>
            <p:ph type="ctrTitle" idx="6"/>
          </p:nvPr>
        </p:nvSpPr>
        <p:spPr>
          <a:xfrm>
            <a:off x="257166" y="652594"/>
            <a:ext cx="6390450" cy="454950"/>
          </a:xfrm>
          <a:prstGeom prst="rect">
            <a:avLst/>
          </a:prstGeom>
        </p:spPr>
        <p:txBody>
          <a:bodyPr spcFirstLastPara="1" wrap="square" lIns="68569" tIns="68569" rIns="68569" bIns="68569" anchor="b" anchorCtr="0">
            <a:noAutofit/>
          </a:bodyPr>
          <a:lstStyle/>
          <a:p>
            <a:r>
              <a:rPr lang="es" sz="1800"/>
              <a:t>BREAKDOWN OF WORK</a:t>
            </a:r>
            <a:endParaRPr sz="1800"/>
          </a:p>
        </p:txBody>
      </p:sp>
      <p:sp>
        <p:nvSpPr>
          <p:cNvPr id="424" name="Google Shape;424;p22"/>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5</a:t>
            </a:fld>
            <a:endParaRPr/>
          </a:p>
        </p:txBody>
      </p:sp>
      <p:pic>
        <p:nvPicPr>
          <p:cNvPr id="425" name="Google Shape;425;p22" title="Points scored"/>
          <p:cNvPicPr preferRelativeResize="0"/>
          <p:nvPr/>
        </p:nvPicPr>
        <p:blipFill>
          <a:blip r:embed="rId3">
            <a:alphaModFix/>
          </a:blip>
          <a:stretch>
            <a:fillRect/>
          </a:stretch>
        </p:blipFill>
        <p:spPr>
          <a:xfrm>
            <a:off x="212015" y="1113957"/>
            <a:ext cx="6433970" cy="31365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23"/>
          <p:cNvSpPr txBox="1">
            <a:spLocks noGrp="1"/>
          </p:cNvSpPr>
          <p:nvPr>
            <p:ph type="ctrTitle" idx="6"/>
          </p:nvPr>
        </p:nvSpPr>
        <p:spPr>
          <a:xfrm>
            <a:off x="233775" y="1126350"/>
            <a:ext cx="6390450" cy="454950"/>
          </a:xfrm>
          <a:prstGeom prst="rect">
            <a:avLst/>
          </a:prstGeom>
        </p:spPr>
        <p:txBody>
          <a:bodyPr spcFirstLastPara="1" wrap="square" lIns="68569" tIns="68569" rIns="68569" bIns="68569" anchor="b" anchorCtr="0">
            <a:noAutofit/>
          </a:bodyPr>
          <a:lstStyle/>
          <a:p>
            <a:r>
              <a:rPr lang="es"/>
              <a:t>SCHEDULE TRACKING</a:t>
            </a:r>
            <a:endParaRPr/>
          </a:p>
        </p:txBody>
      </p:sp>
      <p:cxnSp>
        <p:nvCxnSpPr>
          <p:cNvPr id="431" name="Google Shape;431;p23"/>
          <p:cNvCxnSpPr/>
          <p:nvPr/>
        </p:nvCxnSpPr>
        <p:spPr>
          <a:xfrm>
            <a:off x="233775" y="1536713"/>
            <a:ext cx="6390450" cy="0"/>
          </a:xfrm>
          <a:prstGeom prst="straightConnector1">
            <a:avLst/>
          </a:prstGeom>
          <a:noFill/>
          <a:ln w="9525" cap="flat" cmpd="sng">
            <a:solidFill>
              <a:srgbClr val="48FFD5"/>
            </a:solidFill>
            <a:prstDash val="solid"/>
            <a:round/>
            <a:headEnd type="none" w="med" len="med"/>
            <a:tailEnd type="none" w="med" len="med"/>
          </a:ln>
        </p:spPr>
      </p:cxnSp>
      <p:sp>
        <p:nvSpPr>
          <p:cNvPr id="432" name="Google Shape;432;p23"/>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6</a:t>
            </a:fld>
            <a:endParaRPr/>
          </a:p>
        </p:txBody>
      </p:sp>
      <p:graphicFrame>
        <p:nvGraphicFramePr>
          <p:cNvPr id="433" name="Google Shape;433;p23"/>
          <p:cNvGraphicFramePr/>
          <p:nvPr/>
        </p:nvGraphicFramePr>
        <p:xfrm>
          <a:off x="315544" y="1704525"/>
          <a:ext cx="6226912" cy="2036213"/>
        </p:xfrm>
        <a:graphic>
          <a:graphicData uri="http://schemas.openxmlformats.org/drawingml/2006/table">
            <a:tbl>
              <a:tblPr>
                <a:noFill/>
                <a:tableStyleId>{7C5DE4C8-D1E4-484F-A30E-2A258BD7F353}</a:tableStyleId>
              </a:tblPr>
              <a:tblGrid>
                <a:gridCol w="3113456">
                  <a:extLst>
                    <a:ext uri="{9D8B030D-6E8A-4147-A177-3AD203B41FA5}">
                      <a16:colId xmlns:a16="http://schemas.microsoft.com/office/drawing/2014/main" val="20000"/>
                    </a:ext>
                  </a:extLst>
                </a:gridCol>
                <a:gridCol w="3113456">
                  <a:extLst>
                    <a:ext uri="{9D8B030D-6E8A-4147-A177-3AD203B41FA5}">
                      <a16:colId xmlns:a16="http://schemas.microsoft.com/office/drawing/2014/main" val="20001"/>
                    </a:ext>
                  </a:extLst>
                </a:gridCol>
              </a:tblGrid>
              <a:tr h="420713">
                <a:tc>
                  <a:txBody>
                    <a:bodyPr/>
                    <a:lstStyle/>
                    <a:p>
                      <a:pPr marL="0" lvl="0" indent="0" algn="ctr" rtl="0">
                        <a:spcBef>
                          <a:spcPts val="0"/>
                        </a:spcBef>
                        <a:spcAft>
                          <a:spcPts val="0"/>
                        </a:spcAft>
                        <a:buClr>
                          <a:schemeClr val="dk1"/>
                        </a:buClr>
                        <a:buSzPts val="1100"/>
                        <a:buFont typeface="Arial"/>
                        <a:buNone/>
                      </a:pPr>
                      <a:r>
                        <a:rPr lang="es" sz="800">
                          <a:solidFill>
                            <a:schemeClr val="lt1"/>
                          </a:solidFill>
                          <a:latin typeface="Roboto Black"/>
                          <a:ea typeface="Roboto Black"/>
                          <a:cs typeface="Roboto Black"/>
                          <a:sym typeface="Roboto Black"/>
                        </a:rPr>
                        <a:t>Problems</a:t>
                      </a:r>
                      <a:endParaRPr sz="800" b="1"/>
                    </a:p>
                  </a:txBody>
                  <a:tcPr marL="68569" marR="68569" marT="68569" marB="68569" anchor="ctr"/>
                </a:tc>
                <a:tc>
                  <a:txBody>
                    <a:bodyPr/>
                    <a:lstStyle/>
                    <a:p>
                      <a:pPr marL="0" lvl="0" indent="0" algn="ctr" rtl="0">
                        <a:spcBef>
                          <a:spcPts val="0"/>
                        </a:spcBef>
                        <a:spcAft>
                          <a:spcPts val="0"/>
                        </a:spcAft>
                        <a:buNone/>
                      </a:pPr>
                      <a:r>
                        <a:rPr lang="es" sz="800">
                          <a:solidFill>
                            <a:schemeClr val="lt1"/>
                          </a:solidFill>
                          <a:latin typeface="Roboto Black"/>
                          <a:ea typeface="Roboto Black"/>
                          <a:cs typeface="Roboto Black"/>
                          <a:sym typeface="Roboto Black"/>
                        </a:rPr>
                        <a:t>Solutions</a:t>
                      </a:r>
                      <a:endParaRPr sz="800" b="1"/>
                    </a:p>
                  </a:txBody>
                  <a:tcPr marL="68569" marR="68569" marT="68569" marB="68569" anchor="ctr"/>
                </a:tc>
                <a:extLst>
                  <a:ext uri="{0D108BD9-81ED-4DB2-BD59-A6C34878D82A}">
                    <a16:rowId xmlns:a16="http://schemas.microsoft.com/office/drawing/2014/main" val="10000"/>
                  </a:ext>
                </a:extLst>
              </a:tr>
              <a:tr h="538500">
                <a:tc>
                  <a:txBody>
                    <a:bodyPr/>
                    <a:lstStyle/>
                    <a:p>
                      <a:pPr marL="0" lvl="0" indent="0" algn="ctr" rtl="0">
                        <a:spcBef>
                          <a:spcPts val="0"/>
                        </a:spcBef>
                        <a:spcAft>
                          <a:spcPts val="0"/>
                        </a:spcAft>
                        <a:buNone/>
                      </a:pPr>
                      <a:r>
                        <a:rPr lang="es" sz="800">
                          <a:solidFill>
                            <a:schemeClr val="lt1"/>
                          </a:solidFill>
                          <a:latin typeface="Roboto"/>
                          <a:ea typeface="Roboto"/>
                          <a:cs typeface="Roboto"/>
                          <a:sym typeface="Roboto"/>
                        </a:rPr>
                        <a:t>If a pair decides </a:t>
                      </a:r>
                      <a:r>
                        <a:rPr lang="es" sz="800">
                          <a:solidFill>
                            <a:schemeClr val="lt1"/>
                          </a:solidFill>
                          <a:latin typeface="Roboto Black"/>
                          <a:ea typeface="Roboto Black"/>
                          <a:cs typeface="Roboto Black"/>
                          <a:sym typeface="Roboto Black"/>
                        </a:rPr>
                        <a:t>after 12pm</a:t>
                      </a:r>
                      <a:r>
                        <a:rPr lang="es" sz="800">
                          <a:solidFill>
                            <a:schemeClr val="lt1"/>
                          </a:solidFill>
                          <a:latin typeface="Roboto"/>
                          <a:ea typeface="Roboto"/>
                          <a:cs typeface="Roboto"/>
                          <a:sym typeface="Roboto"/>
                        </a:rPr>
                        <a:t> they have spare time to work, </a:t>
                      </a:r>
                      <a:br>
                        <a:rPr lang="es" sz="800">
                          <a:solidFill>
                            <a:schemeClr val="lt1"/>
                          </a:solidFill>
                          <a:latin typeface="Roboto"/>
                          <a:ea typeface="Roboto"/>
                          <a:cs typeface="Roboto"/>
                          <a:sym typeface="Roboto"/>
                        </a:rPr>
                      </a:br>
                      <a:r>
                        <a:rPr lang="es" sz="800">
                          <a:solidFill>
                            <a:schemeClr val="lt1"/>
                          </a:solidFill>
                          <a:latin typeface="Roboto"/>
                          <a:ea typeface="Roboto"/>
                          <a:cs typeface="Roboto"/>
                          <a:sym typeface="Roboto"/>
                        </a:rPr>
                        <a:t>it </a:t>
                      </a:r>
                      <a:r>
                        <a:rPr lang="es" sz="800">
                          <a:solidFill>
                            <a:schemeClr val="lt1"/>
                          </a:solidFill>
                          <a:latin typeface="Roboto Black"/>
                          <a:ea typeface="Roboto Black"/>
                          <a:cs typeface="Roboto Black"/>
                          <a:sym typeface="Roboto Black"/>
                        </a:rPr>
                        <a:t>won’t be updated in DU</a:t>
                      </a:r>
                      <a:r>
                        <a:rPr lang="es" sz="800">
                          <a:solidFill>
                            <a:schemeClr val="lt1"/>
                          </a:solidFill>
                          <a:latin typeface="Roboto"/>
                          <a:ea typeface="Roboto"/>
                          <a:cs typeface="Roboto"/>
                          <a:sym typeface="Roboto"/>
                        </a:rPr>
                        <a:t>.</a:t>
                      </a:r>
                      <a:endParaRPr sz="800"/>
                    </a:p>
                  </a:txBody>
                  <a:tcPr marL="68569" marR="68569" marT="68569" marB="68569"/>
                </a:tc>
                <a:tc>
                  <a:txBody>
                    <a:bodyPr/>
                    <a:lstStyle/>
                    <a:p>
                      <a:pPr marL="0" lvl="0" indent="0" algn="ctr" rtl="0">
                        <a:spcBef>
                          <a:spcPts val="0"/>
                        </a:spcBef>
                        <a:spcAft>
                          <a:spcPts val="0"/>
                        </a:spcAft>
                        <a:buNone/>
                      </a:pPr>
                      <a:r>
                        <a:rPr lang="es" sz="800">
                          <a:solidFill>
                            <a:schemeClr val="lt1"/>
                          </a:solidFill>
                          <a:latin typeface="Roboto"/>
                          <a:ea typeface="Roboto"/>
                          <a:cs typeface="Roboto"/>
                          <a:sym typeface="Roboto"/>
                        </a:rPr>
                        <a:t>PM monitors Github commit history, </a:t>
                      </a:r>
                      <a:r>
                        <a:rPr lang="es" sz="800">
                          <a:solidFill>
                            <a:schemeClr val="lt1"/>
                          </a:solidFill>
                          <a:latin typeface="Roboto Black"/>
                          <a:ea typeface="Roboto Black"/>
                          <a:cs typeface="Roboto Black"/>
                          <a:sym typeface="Roboto Black"/>
                        </a:rPr>
                        <a:t>members update PM</a:t>
                      </a:r>
                      <a:r>
                        <a:rPr lang="es" sz="800">
                          <a:solidFill>
                            <a:schemeClr val="lt1"/>
                          </a:solidFill>
                          <a:latin typeface="Roboto"/>
                          <a:ea typeface="Roboto"/>
                          <a:cs typeface="Roboto"/>
                          <a:sym typeface="Roboto"/>
                        </a:rPr>
                        <a:t> if they decide to do something after DU 12pm update.</a:t>
                      </a:r>
                      <a:endParaRPr sz="800"/>
                    </a:p>
                  </a:txBody>
                  <a:tcPr marL="68569" marR="68569" marT="68569" marB="68569"/>
                </a:tc>
                <a:extLst>
                  <a:ext uri="{0D108BD9-81ED-4DB2-BD59-A6C34878D82A}">
                    <a16:rowId xmlns:a16="http://schemas.microsoft.com/office/drawing/2014/main" val="10001"/>
                  </a:ext>
                </a:extLst>
              </a:tr>
              <a:tr h="538500">
                <a:tc>
                  <a:txBody>
                    <a:bodyPr/>
                    <a:lstStyle/>
                    <a:p>
                      <a:pPr marL="0" lvl="0" indent="0" algn="ctr" rtl="0">
                        <a:spcBef>
                          <a:spcPts val="0"/>
                        </a:spcBef>
                        <a:spcAft>
                          <a:spcPts val="0"/>
                        </a:spcAft>
                        <a:buNone/>
                      </a:pPr>
                      <a:r>
                        <a:rPr lang="es" sz="800">
                          <a:solidFill>
                            <a:schemeClr val="lt1"/>
                          </a:solidFill>
                          <a:latin typeface="Roboto Black"/>
                          <a:ea typeface="Roboto Black"/>
                          <a:cs typeface="Roboto Black"/>
                          <a:sym typeface="Roboto Black"/>
                        </a:rPr>
                        <a:t>New project requirements</a:t>
                      </a:r>
                      <a:r>
                        <a:rPr lang="es" sz="800">
                          <a:solidFill>
                            <a:schemeClr val="lt1"/>
                          </a:solidFill>
                          <a:latin typeface="Roboto"/>
                          <a:ea typeface="Roboto"/>
                          <a:cs typeface="Roboto"/>
                          <a:sym typeface="Roboto"/>
                        </a:rPr>
                        <a:t> on wiki or learning points from elearn discussion forum affects schedule tracking.</a:t>
                      </a:r>
                      <a:endParaRPr sz="800"/>
                    </a:p>
                  </a:txBody>
                  <a:tcPr marL="68569" marR="68569" marT="68569" marB="68569"/>
                </a:tc>
                <a:tc>
                  <a:txBody>
                    <a:bodyPr/>
                    <a:lstStyle/>
                    <a:p>
                      <a:pPr marL="0" lvl="0" indent="0" algn="ctr" rtl="0">
                        <a:spcBef>
                          <a:spcPts val="0"/>
                        </a:spcBef>
                        <a:spcAft>
                          <a:spcPts val="0"/>
                        </a:spcAft>
                        <a:buNone/>
                      </a:pPr>
                      <a:r>
                        <a:rPr lang="es" sz="800">
                          <a:solidFill>
                            <a:schemeClr val="lt1"/>
                          </a:solidFill>
                          <a:latin typeface="Roboto"/>
                          <a:ea typeface="Roboto"/>
                          <a:cs typeface="Roboto"/>
                          <a:sym typeface="Roboto"/>
                        </a:rPr>
                        <a:t>PM updates task into schedule based on urgency and redoes schedule tracking.</a:t>
                      </a:r>
                      <a:endParaRPr sz="800"/>
                    </a:p>
                  </a:txBody>
                  <a:tcPr marL="68569" marR="68569" marT="68569" marB="68569"/>
                </a:tc>
                <a:extLst>
                  <a:ext uri="{0D108BD9-81ED-4DB2-BD59-A6C34878D82A}">
                    <a16:rowId xmlns:a16="http://schemas.microsoft.com/office/drawing/2014/main" val="10002"/>
                  </a:ext>
                </a:extLst>
              </a:tr>
              <a:tr h="538500">
                <a:tc>
                  <a:txBody>
                    <a:bodyPr/>
                    <a:lstStyle/>
                    <a:p>
                      <a:pPr marL="0" lvl="0" indent="0" algn="ctr" rtl="0">
                        <a:spcBef>
                          <a:spcPts val="0"/>
                        </a:spcBef>
                        <a:spcAft>
                          <a:spcPts val="0"/>
                        </a:spcAft>
                        <a:buNone/>
                      </a:pPr>
                      <a:r>
                        <a:rPr lang="es" sz="800">
                          <a:solidFill>
                            <a:schemeClr val="lt1"/>
                          </a:solidFill>
                          <a:latin typeface="Roboto"/>
                          <a:ea typeface="Roboto"/>
                          <a:cs typeface="Roboto"/>
                          <a:sym typeface="Roboto"/>
                        </a:rPr>
                        <a:t>Functionality is </a:t>
                      </a:r>
                      <a:r>
                        <a:rPr lang="es" sz="800">
                          <a:solidFill>
                            <a:schemeClr val="lt1"/>
                          </a:solidFill>
                          <a:latin typeface="Roboto Black"/>
                          <a:ea typeface="Roboto Black"/>
                          <a:cs typeface="Roboto Black"/>
                          <a:sym typeface="Roboto Black"/>
                        </a:rPr>
                        <a:t>not completed within a single pair</a:t>
                      </a:r>
                      <a:r>
                        <a:rPr lang="es" sz="800">
                          <a:solidFill>
                            <a:schemeClr val="lt1"/>
                          </a:solidFill>
                          <a:latin typeface="Roboto"/>
                          <a:ea typeface="Roboto"/>
                          <a:cs typeface="Roboto"/>
                          <a:sym typeface="Roboto"/>
                        </a:rPr>
                        <a:t> programming session and put on hold.</a:t>
                      </a:r>
                      <a:endParaRPr sz="800"/>
                    </a:p>
                  </a:txBody>
                  <a:tcPr marL="68569" marR="68569" marT="68569" marB="68569"/>
                </a:tc>
                <a:tc>
                  <a:txBody>
                    <a:bodyPr/>
                    <a:lstStyle/>
                    <a:p>
                      <a:pPr marL="0" lvl="0" indent="0" algn="ctr" rtl="0">
                        <a:spcBef>
                          <a:spcPts val="0"/>
                        </a:spcBef>
                        <a:spcAft>
                          <a:spcPts val="0"/>
                        </a:spcAft>
                        <a:buNone/>
                      </a:pPr>
                      <a:r>
                        <a:rPr lang="es" sz="800">
                          <a:solidFill>
                            <a:schemeClr val="lt1"/>
                          </a:solidFill>
                          <a:latin typeface="Roboto"/>
                          <a:ea typeface="Roboto"/>
                          <a:cs typeface="Roboto"/>
                          <a:sym typeface="Roboto"/>
                        </a:rPr>
                        <a:t>PM takes note of the task put on hold and spends extra effort communicating with the pair to keep within track schedule.</a:t>
                      </a:r>
                      <a:endParaRPr sz="800"/>
                    </a:p>
                  </a:txBody>
                  <a:tcPr marL="68569" marR="68569" marT="68569" marB="68569"/>
                </a:tc>
                <a:extLst>
                  <a:ext uri="{0D108BD9-81ED-4DB2-BD59-A6C34878D82A}">
                    <a16:rowId xmlns:a16="http://schemas.microsoft.com/office/drawing/2014/main" val="10003"/>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24"/>
          <p:cNvSpPr txBox="1">
            <a:spLocks noGrp="1"/>
          </p:cNvSpPr>
          <p:nvPr>
            <p:ph type="ctrTitle" idx="6"/>
          </p:nvPr>
        </p:nvSpPr>
        <p:spPr>
          <a:xfrm>
            <a:off x="233775" y="1126350"/>
            <a:ext cx="6390450" cy="454950"/>
          </a:xfrm>
          <a:prstGeom prst="rect">
            <a:avLst/>
          </a:prstGeom>
        </p:spPr>
        <p:txBody>
          <a:bodyPr spcFirstLastPara="1" wrap="square" lIns="68569" tIns="68569" rIns="68569" bIns="68569" anchor="b" anchorCtr="0">
            <a:noAutofit/>
          </a:bodyPr>
          <a:lstStyle/>
          <a:p>
            <a:r>
              <a:rPr lang="es">
                <a:solidFill>
                  <a:schemeClr val="lt1"/>
                </a:solidFill>
              </a:rPr>
              <a:t>TEST CASES SUMMARY</a:t>
            </a:r>
            <a:endParaRPr/>
          </a:p>
        </p:txBody>
      </p:sp>
      <p:cxnSp>
        <p:nvCxnSpPr>
          <p:cNvPr id="439" name="Google Shape;439;p24"/>
          <p:cNvCxnSpPr/>
          <p:nvPr/>
        </p:nvCxnSpPr>
        <p:spPr>
          <a:xfrm>
            <a:off x="233775" y="1536713"/>
            <a:ext cx="6390450" cy="0"/>
          </a:xfrm>
          <a:prstGeom prst="straightConnector1">
            <a:avLst/>
          </a:prstGeom>
          <a:noFill/>
          <a:ln w="9525" cap="flat" cmpd="sng">
            <a:solidFill>
              <a:srgbClr val="48FFD5"/>
            </a:solidFill>
            <a:prstDash val="solid"/>
            <a:round/>
            <a:headEnd type="none" w="med" len="med"/>
            <a:tailEnd type="none" w="med" len="med"/>
          </a:ln>
        </p:spPr>
      </p:cxnSp>
      <p:sp>
        <p:nvSpPr>
          <p:cNvPr id="440" name="Google Shape;440;p24"/>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7</a:t>
            </a:fld>
            <a:endParaRPr/>
          </a:p>
        </p:txBody>
      </p:sp>
      <p:pic>
        <p:nvPicPr>
          <p:cNvPr id="441" name="Google Shape;441;p24" title="Points scored"/>
          <p:cNvPicPr preferRelativeResize="0"/>
          <p:nvPr/>
        </p:nvPicPr>
        <p:blipFill>
          <a:blip r:embed="rId3">
            <a:alphaModFix/>
          </a:blip>
          <a:stretch>
            <a:fillRect/>
          </a:stretch>
        </p:blipFill>
        <p:spPr>
          <a:xfrm>
            <a:off x="1334100" y="1704357"/>
            <a:ext cx="4263676" cy="263636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5"/>
          <p:cNvSpPr txBox="1">
            <a:spLocks noGrp="1"/>
          </p:cNvSpPr>
          <p:nvPr>
            <p:ph type="ctrTitle" idx="6"/>
          </p:nvPr>
        </p:nvSpPr>
        <p:spPr>
          <a:xfrm>
            <a:off x="233775" y="1126350"/>
            <a:ext cx="6390450" cy="454950"/>
          </a:xfrm>
          <a:prstGeom prst="rect">
            <a:avLst/>
          </a:prstGeom>
        </p:spPr>
        <p:txBody>
          <a:bodyPr spcFirstLastPara="1" wrap="square" lIns="68569" tIns="68569" rIns="68569" bIns="68569" anchor="b" anchorCtr="0">
            <a:noAutofit/>
          </a:bodyPr>
          <a:lstStyle/>
          <a:p>
            <a:r>
              <a:rPr lang="es">
                <a:solidFill>
                  <a:schemeClr val="lt1"/>
                </a:solidFill>
              </a:rPr>
              <a:t>BUG METRICS SUMMARY</a:t>
            </a:r>
            <a:endParaRPr/>
          </a:p>
        </p:txBody>
      </p:sp>
      <p:cxnSp>
        <p:nvCxnSpPr>
          <p:cNvPr id="447" name="Google Shape;447;p25"/>
          <p:cNvCxnSpPr/>
          <p:nvPr/>
        </p:nvCxnSpPr>
        <p:spPr>
          <a:xfrm>
            <a:off x="233775" y="1536713"/>
            <a:ext cx="6390450" cy="0"/>
          </a:xfrm>
          <a:prstGeom prst="straightConnector1">
            <a:avLst/>
          </a:prstGeom>
          <a:noFill/>
          <a:ln w="9525" cap="flat" cmpd="sng">
            <a:solidFill>
              <a:srgbClr val="48FFD5"/>
            </a:solidFill>
            <a:prstDash val="solid"/>
            <a:round/>
            <a:headEnd type="none" w="med" len="med"/>
            <a:tailEnd type="none" w="med" len="med"/>
          </a:ln>
        </p:spPr>
      </p:cxnSp>
      <p:sp>
        <p:nvSpPr>
          <p:cNvPr id="448" name="Google Shape;448;p25"/>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8</a:t>
            </a:fld>
            <a:endParaRPr/>
          </a:p>
        </p:txBody>
      </p:sp>
      <p:pic>
        <p:nvPicPr>
          <p:cNvPr id="449" name="Google Shape;449;p25" title="Points scored"/>
          <p:cNvPicPr preferRelativeResize="0"/>
          <p:nvPr/>
        </p:nvPicPr>
        <p:blipFill>
          <a:blip r:embed="rId3">
            <a:alphaModFix/>
          </a:blip>
          <a:stretch>
            <a:fillRect/>
          </a:stretch>
        </p:blipFill>
        <p:spPr>
          <a:xfrm>
            <a:off x="1205663" y="1692263"/>
            <a:ext cx="4446675" cy="259693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26"/>
          <p:cNvSpPr txBox="1">
            <a:spLocks noGrp="1"/>
          </p:cNvSpPr>
          <p:nvPr>
            <p:ph type="ctrTitle" idx="6"/>
          </p:nvPr>
        </p:nvSpPr>
        <p:spPr>
          <a:xfrm>
            <a:off x="233775" y="1126350"/>
            <a:ext cx="6390450" cy="454950"/>
          </a:xfrm>
          <a:prstGeom prst="rect">
            <a:avLst/>
          </a:prstGeom>
        </p:spPr>
        <p:txBody>
          <a:bodyPr spcFirstLastPara="1" wrap="square" lIns="68569" tIns="68569" rIns="68569" bIns="68569" anchor="b" anchorCtr="0">
            <a:noAutofit/>
          </a:bodyPr>
          <a:lstStyle/>
          <a:p>
            <a:r>
              <a:rPr lang="es"/>
              <a:t>SEVERE PROBLEMS &amp; OUR ACTIONS</a:t>
            </a:r>
            <a:endParaRPr/>
          </a:p>
        </p:txBody>
      </p:sp>
      <p:cxnSp>
        <p:nvCxnSpPr>
          <p:cNvPr id="455" name="Google Shape;455;p26"/>
          <p:cNvCxnSpPr/>
          <p:nvPr/>
        </p:nvCxnSpPr>
        <p:spPr>
          <a:xfrm>
            <a:off x="233775" y="1536713"/>
            <a:ext cx="6390450" cy="0"/>
          </a:xfrm>
          <a:prstGeom prst="straightConnector1">
            <a:avLst/>
          </a:prstGeom>
          <a:noFill/>
          <a:ln w="9525" cap="flat" cmpd="sng">
            <a:solidFill>
              <a:srgbClr val="48FFD5"/>
            </a:solidFill>
            <a:prstDash val="solid"/>
            <a:round/>
            <a:headEnd type="none" w="med" len="med"/>
            <a:tailEnd type="none" w="med" len="med"/>
          </a:ln>
        </p:spPr>
      </p:cxnSp>
      <p:sp>
        <p:nvSpPr>
          <p:cNvPr id="456" name="Google Shape;456;p26"/>
          <p:cNvSpPr txBox="1">
            <a:spLocks noGrp="1"/>
          </p:cNvSpPr>
          <p:nvPr>
            <p:ph type="sldNum" idx="12"/>
          </p:nvPr>
        </p:nvSpPr>
        <p:spPr>
          <a:xfrm>
            <a:off x="6417588" y="4205326"/>
            <a:ext cx="411525" cy="295200"/>
          </a:xfrm>
          <a:prstGeom prst="rect">
            <a:avLst/>
          </a:prstGeom>
        </p:spPr>
        <p:txBody>
          <a:bodyPr spcFirstLastPara="1" wrap="square" lIns="68569" tIns="68569" rIns="68569" bIns="68569" anchor="t" anchorCtr="0">
            <a:noAutofit/>
          </a:bodyPr>
          <a:lstStyle/>
          <a:p>
            <a:fld id="{00000000-1234-1234-1234-123412341234}" type="slidenum">
              <a:rPr lang="es"/>
              <a:pPr/>
              <a:t>9</a:t>
            </a:fld>
            <a:endParaRPr/>
          </a:p>
        </p:txBody>
      </p:sp>
      <p:graphicFrame>
        <p:nvGraphicFramePr>
          <p:cNvPr id="457" name="Google Shape;457;p26"/>
          <p:cNvGraphicFramePr/>
          <p:nvPr/>
        </p:nvGraphicFramePr>
        <p:xfrm>
          <a:off x="657638" y="1760269"/>
          <a:ext cx="5485988" cy="1941413"/>
        </p:xfrm>
        <a:graphic>
          <a:graphicData uri="http://schemas.openxmlformats.org/drawingml/2006/table">
            <a:tbl>
              <a:tblPr>
                <a:noFill/>
                <a:tableStyleId>{7C5DE4C8-D1E4-484F-A30E-2A258BD7F353}</a:tableStyleId>
              </a:tblPr>
              <a:tblGrid>
                <a:gridCol w="2742994">
                  <a:extLst>
                    <a:ext uri="{9D8B030D-6E8A-4147-A177-3AD203B41FA5}">
                      <a16:colId xmlns:a16="http://schemas.microsoft.com/office/drawing/2014/main" val="20000"/>
                    </a:ext>
                  </a:extLst>
                </a:gridCol>
                <a:gridCol w="2742994">
                  <a:extLst>
                    <a:ext uri="{9D8B030D-6E8A-4147-A177-3AD203B41FA5}">
                      <a16:colId xmlns:a16="http://schemas.microsoft.com/office/drawing/2014/main" val="20001"/>
                    </a:ext>
                  </a:extLst>
                </a:gridCol>
              </a:tblGrid>
              <a:tr h="322725">
                <a:tc>
                  <a:txBody>
                    <a:bodyPr/>
                    <a:lstStyle/>
                    <a:p>
                      <a:pPr marL="0" lvl="0" indent="0" algn="ctr" rtl="0">
                        <a:spcBef>
                          <a:spcPts val="0"/>
                        </a:spcBef>
                        <a:spcAft>
                          <a:spcPts val="0"/>
                        </a:spcAft>
                        <a:buNone/>
                      </a:pPr>
                      <a:r>
                        <a:rPr lang="es" sz="800">
                          <a:solidFill>
                            <a:schemeClr val="lt1"/>
                          </a:solidFill>
                          <a:latin typeface="Roboto Black"/>
                          <a:ea typeface="Roboto Black"/>
                          <a:cs typeface="Roboto Black"/>
                          <a:sym typeface="Roboto Black"/>
                        </a:rPr>
                        <a:t>Problems</a:t>
                      </a:r>
                      <a:endParaRPr sz="800"/>
                    </a:p>
                  </a:txBody>
                  <a:tcPr marL="68569" marR="68569" marT="68569" marB="68569"/>
                </a:tc>
                <a:tc>
                  <a:txBody>
                    <a:bodyPr/>
                    <a:lstStyle/>
                    <a:p>
                      <a:pPr marL="0" lvl="0" indent="0" algn="ctr" rtl="0">
                        <a:spcBef>
                          <a:spcPts val="0"/>
                        </a:spcBef>
                        <a:spcAft>
                          <a:spcPts val="0"/>
                        </a:spcAft>
                        <a:buNone/>
                      </a:pPr>
                      <a:r>
                        <a:rPr lang="es" sz="800">
                          <a:solidFill>
                            <a:schemeClr val="lt1"/>
                          </a:solidFill>
                          <a:latin typeface="Roboto Black"/>
                          <a:ea typeface="Roboto Black"/>
                          <a:cs typeface="Roboto Black"/>
                          <a:sym typeface="Roboto Black"/>
                        </a:rPr>
                        <a:t>Solutions</a:t>
                      </a:r>
                      <a:endParaRPr sz="800"/>
                    </a:p>
                  </a:txBody>
                  <a:tcPr marL="68569" marR="68569" marT="68569" marB="68569"/>
                </a:tc>
                <a:extLst>
                  <a:ext uri="{0D108BD9-81ED-4DB2-BD59-A6C34878D82A}">
                    <a16:rowId xmlns:a16="http://schemas.microsoft.com/office/drawing/2014/main" val="10000"/>
                  </a:ext>
                </a:extLst>
              </a:tr>
              <a:tr h="590569">
                <a:tc>
                  <a:txBody>
                    <a:bodyPr/>
                    <a:lstStyle/>
                    <a:p>
                      <a:pPr marL="0" lvl="0" indent="0" algn="l" rtl="0">
                        <a:spcBef>
                          <a:spcPts val="0"/>
                        </a:spcBef>
                        <a:spcAft>
                          <a:spcPts val="0"/>
                        </a:spcAft>
                        <a:buNone/>
                      </a:pPr>
                      <a:r>
                        <a:rPr lang="es" sz="800">
                          <a:solidFill>
                            <a:schemeClr val="lt1"/>
                          </a:solidFill>
                          <a:latin typeface="Roboto"/>
                          <a:ea typeface="Roboto"/>
                          <a:cs typeface="Roboto"/>
                          <a:sym typeface="Roboto"/>
                        </a:rPr>
                        <a:t>GitHub repo </a:t>
                      </a:r>
                      <a:r>
                        <a:rPr lang="es" sz="800">
                          <a:solidFill>
                            <a:schemeClr val="lt1"/>
                          </a:solidFill>
                          <a:latin typeface="Roboto Black"/>
                          <a:ea typeface="Roboto Black"/>
                          <a:cs typeface="Roboto Black"/>
                          <a:sym typeface="Roboto Black"/>
                        </a:rPr>
                        <a:t>file names</a:t>
                      </a:r>
                      <a:r>
                        <a:rPr lang="es" sz="800">
                          <a:solidFill>
                            <a:schemeClr val="lt1"/>
                          </a:solidFill>
                          <a:latin typeface="Roboto"/>
                          <a:ea typeface="Roboto"/>
                          <a:cs typeface="Roboto"/>
                          <a:sym typeface="Roboto"/>
                        </a:rPr>
                        <a:t> are </a:t>
                      </a:r>
                      <a:r>
                        <a:rPr lang="es" sz="800">
                          <a:solidFill>
                            <a:schemeClr val="lt1"/>
                          </a:solidFill>
                          <a:latin typeface="Roboto Black"/>
                          <a:ea typeface="Roboto Black"/>
                          <a:cs typeface="Roboto Black"/>
                          <a:sym typeface="Roboto Black"/>
                        </a:rPr>
                        <a:t>not case sensitive</a:t>
                      </a:r>
                      <a:r>
                        <a:rPr lang="es" sz="800">
                          <a:solidFill>
                            <a:schemeClr val="lt1"/>
                          </a:solidFill>
                          <a:latin typeface="Roboto"/>
                          <a:ea typeface="Roboto"/>
                          <a:cs typeface="Roboto"/>
                          <a:sym typeface="Roboto"/>
                        </a:rPr>
                        <a:t> but AWS is</a:t>
                      </a:r>
                      <a:endParaRPr sz="800"/>
                    </a:p>
                  </a:txBody>
                  <a:tcPr marL="68569" marR="68569" marT="68569" marB="68569"/>
                </a:tc>
                <a:tc>
                  <a:txBody>
                    <a:bodyPr/>
                    <a:lstStyle/>
                    <a:p>
                      <a:pPr marL="0" lvl="0" indent="0" algn="l" rtl="0">
                        <a:spcBef>
                          <a:spcPts val="0"/>
                        </a:spcBef>
                        <a:spcAft>
                          <a:spcPts val="0"/>
                        </a:spcAft>
                        <a:buNone/>
                      </a:pPr>
                      <a:r>
                        <a:rPr lang="es" sz="800">
                          <a:solidFill>
                            <a:schemeClr val="lt1"/>
                          </a:solidFill>
                          <a:latin typeface="Roboto"/>
                          <a:ea typeface="Roboto"/>
                          <a:cs typeface="Roboto"/>
                          <a:sym typeface="Roboto"/>
                        </a:rPr>
                        <a:t>Uploaded to GitHub copy of app with correct casings, PM ensured that </a:t>
                      </a:r>
                      <a:r>
                        <a:rPr lang="es" sz="800">
                          <a:solidFill>
                            <a:schemeClr val="lt1"/>
                          </a:solidFill>
                          <a:latin typeface="Roboto Black"/>
                          <a:ea typeface="Roboto Black"/>
                          <a:cs typeface="Roboto Black"/>
                          <a:sym typeface="Roboto Black"/>
                        </a:rPr>
                        <a:t>all members updated their local repo</a:t>
                      </a:r>
                      <a:r>
                        <a:rPr lang="es" sz="800">
                          <a:solidFill>
                            <a:schemeClr val="lt1"/>
                          </a:solidFill>
                          <a:latin typeface="Roboto"/>
                          <a:ea typeface="Roboto"/>
                          <a:cs typeface="Roboto"/>
                          <a:sym typeface="Roboto"/>
                        </a:rPr>
                        <a:t> with the correct casing</a:t>
                      </a:r>
                      <a:endParaRPr sz="800"/>
                    </a:p>
                  </a:txBody>
                  <a:tcPr marL="68569" marR="68569" marT="68569" marB="68569"/>
                </a:tc>
                <a:extLst>
                  <a:ext uri="{0D108BD9-81ED-4DB2-BD59-A6C34878D82A}">
                    <a16:rowId xmlns:a16="http://schemas.microsoft.com/office/drawing/2014/main" val="10001"/>
                  </a:ext>
                </a:extLst>
              </a:tr>
              <a:tr h="590569">
                <a:tc>
                  <a:txBody>
                    <a:bodyPr/>
                    <a:lstStyle/>
                    <a:p>
                      <a:pPr marL="0" lvl="0" indent="0" algn="l" rtl="0">
                        <a:spcBef>
                          <a:spcPts val="0"/>
                        </a:spcBef>
                        <a:spcAft>
                          <a:spcPts val="0"/>
                        </a:spcAft>
                        <a:buClr>
                          <a:schemeClr val="dk1"/>
                        </a:buClr>
                        <a:buSzPts val="1100"/>
                        <a:buFont typeface="Arial"/>
                        <a:buNone/>
                      </a:pPr>
                      <a:r>
                        <a:rPr lang="es" sz="800">
                          <a:solidFill>
                            <a:schemeClr val="lt1"/>
                          </a:solidFill>
                          <a:latin typeface="Roboto Black"/>
                          <a:ea typeface="Roboto Black"/>
                          <a:cs typeface="Roboto Black"/>
                          <a:sym typeface="Roboto Black"/>
                        </a:rPr>
                        <a:t>Difference in sorting order </a:t>
                      </a:r>
                      <a:r>
                        <a:rPr lang="es" sz="800">
                          <a:solidFill>
                            <a:schemeClr val="lt1"/>
                          </a:solidFill>
                          <a:latin typeface="Roboto"/>
                          <a:ea typeface="Roboto"/>
                          <a:cs typeface="Roboto"/>
                          <a:sym typeface="Roboto"/>
                        </a:rPr>
                        <a:t>for JSON functions a couple of days before UAT date</a:t>
                      </a:r>
                      <a:endParaRPr sz="800"/>
                    </a:p>
                  </a:txBody>
                  <a:tcPr marL="68569" marR="68569" marT="68569" marB="68569"/>
                </a:tc>
                <a:tc>
                  <a:txBody>
                    <a:bodyPr/>
                    <a:lstStyle/>
                    <a:p>
                      <a:pPr marL="0" lvl="0" indent="0" algn="l" rtl="0">
                        <a:spcBef>
                          <a:spcPts val="0"/>
                        </a:spcBef>
                        <a:spcAft>
                          <a:spcPts val="0"/>
                        </a:spcAft>
                        <a:buNone/>
                      </a:pPr>
                      <a:r>
                        <a:rPr lang="es" sz="800">
                          <a:solidFill>
                            <a:schemeClr val="lt1"/>
                          </a:solidFill>
                          <a:latin typeface="Roboto"/>
                          <a:ea typeface="Roboto"/>
                          <a:cs typeface="Roboto"/>
                          <a:sym typeface="Roboto"/>
                        </a:rPr>
                        <a:t>Pair programming team </a:t>
                      </a:r>
                      <a:r>
                        <a:rPr lang="es" sz="800">
                          <a:solidFill>
                            <a:schemeClr val="lt1"/>
                          </a:solidFill>
                          <a:latin typeface="Roboto Black"/>
                          <a:ea typeface="Roboto Black"/>
                          <a:cs typeface="Roboto Black"/>
                          <a:sym typeface="Roboto Black"/>
                        </a:rPr>
                        <a:t>put their current tasks on hold</a:t>
                      </a:r>
                      <a:r>
                        <a:rPr lang="es" sz="800">
                          <a:solidFill>
                            <a:schemeClr val="lt1"/>
                          </a:solidFill>
                          <a:latin typeface="Roboto"/>
                          <a:ea typeface="Roboto"/>
                          <a:cs typeface="Roboto"/>
                          <a:sym typeface="Roboto"/>
                        </a:rPr>
                        <a:t> and </a:t>
                      </a:r>
                      <a:r>
                        <a:rPr lang="es" sz="800">
                          <a:solidFill>
                            <a:schemeClr val="lt1"/>
                          </a:solidFill>
                          <a:latin typeface="Roboto Black"/>
                          <a:ea typeface="Roboto Black"/>
                          <a:cs typeface="Roboto Black"/>
                          <a:sym typeface="Roboto Black"/>
                        </a:rPr>
                        <a:t>worked as a team to debug and modify relevant functions</a:t>
                      </a:r>
                      <a:endParaRPr sz="800" b="1"/>
                    </a:p>
                  </a:txBody>
                  <a:tcPr marL="68569" marR="68569" marT="68569" marB="68569"/>
                </a:tc>
                <a:extLst>
                  <a:ext uri="{0D108BD9-81ED-4DB2-BD59-A6C34878D82A}">
                    <a16:rowId xmlns:a16="http://schemas.microsoft.com/office/drawing/2014/main" val="10002"/>
                  </a:ext>
                </a:extLst>
              </a:tr>
              <a:tr h="437550">
                <a:tc>
                  <a:txBody>
                    <a:bodyPr/>
                    <a:lstStyle/>
                    <a:p>
                      <a:pPr marL="0" lvl="0" indent="0" algn="l" rtl="0">
                        <a:spcBef>
                          <a:spcPts val="0"/>
                        </a:spcBef>
                        <a:spcAft>
                          <a:spcPts val="0"/>
                        </a:spcAft>
                        <a:buNone/>
                      </a:pPr>
                      <a:r>
                        <a:rPr lang="es" sz="800">
                          <a:solidFill>
                            <a:schemeClr val="lt1"/>
                          </a:solidFill>
                          <a:latin typeface="Roboto"/>
                          <a:ea typeface="Roboto"/>
                          <a:cs typeface="Roboto"/>
                          <a:sym typeface="Roboto"/>
                        </a:rPr>
                        <a:t>We only realised that </a:t>
                      </a:r>
                      <a:r>
                        <a:rPr lang="es" sz="800">
                          <a:solidFill>
                            <a:schemeClr val="lt1"/>
                          </a:solidFill>
                          <a:latin typeface="Roboto Black"/>
                          <a:ea typeface="Roboto Black"/>
                          <a:cs typeface="Roboto Black"/>
                          <a:sym typeface="Roboto Black"/>
                        </a:rPr>
                        <a:t>edollar was not stored as float </a:t>
                      </a:r>
                      <a:r>
                        <a:rPr lang="es" sz="800">
                          <a:solidFill>
                            <a:schemeClr val="lt1"/>
                          </a:solidFill>
                          <a:latin typeface="Roboto"/>
                          <a:ea typeface="Roboto"/>
                          <a:cs typeface="Roboto"/>
                          <a:sym typeface="Roboto"/>
                        </a:rPr>
                        <a:t>properly in the database a day before UAT</a:t>
                      </a:r>
                      <a:endParaRPr sz="800">
                        <a:solidFill>
                          <a:schemeClr val="lt1"/>
                        </a:solidFill>
                        <a:latin typeface="Roboto"/>
                        <a:ea typeface="Roboto"/>
                        <a:cs typeface="Roboto"/>
                        <a:sym typeface="Roboto"/>
                      </a:endParaRPr>
                    </a:p>
                  </a:txBody>
                  <a:tcPr marL="68569" marR="68569" marT="68569" marB="68569"/>
                </a:tc>
                <a:tc>
                  <a:txBody>
                    <a:bodyPr/>
                    <a:lstStyle/>
                    <a:p>
                      <a:pPr marL="0" lvl="0" indent="0" algn="l" rtl="0">
                        <a:spcBef>
                          <a:spcPts val="0"/>
                        </a:spcBef>
                        <a:spcAft>
                          <a:spcPts val="0"/>
                        </a:spcAft>
                        <a:buNone/>
                      </a:pPr>
                      <a:r>
                        <a:rPr lang="es" sz="800">
                          <a:solidFill>
                            <a:schemeClr val="lt1"/>
                          </a:solidFill>
                          <a:latin typeface="Roboto"/>
                          <a:ea typeface="Roboto"/>
                          <a:cs typeface="Roboto"/>
                          <a:sym typeface="Roboto"/>
                        </a:rPr>
                        <a:t>PM organised an </a:t>
                      </a:r>
                      <a:r>
                        <a:rPr lang="es" sz="800">
                          <a:solidFill>
                            <a:schemeClr val="lt1"/>
                          </a:solidFill>
                          <a:latin typeface="Roboto Black"/>
                          <a:ea typeface="Roboto Black"/>
                          <a:cs typeface="Roboto Black"/>
                          <a:sym typeface="Roboto Black"/>
                        </a:rPr>
                        <a:t>urgent meeting</a:t>
                      </a:r>
                      <a:r>
                        <a:rPr lang="es" sz="800">
                          <a:solidFill>
                            <a:schemeClr val="lt1"/>
                          </a:solidFill>
                          <a:latin typeface="Roboto"/>
                          <a:ea typeface="Roboto"/>
                          <a:cs typeface="Roboto"/>
                          <a:sym typeface="Roboto"/>
                        </a:rPr>
                        <a:t> with available members to </a:t>
                      </a:r>
                      <a:r>
                        <a:rPr lang="es" sz="800">
                          <a:solidFill>
                            <a:schemeClr val="lt1"/>
                          </a:solidFill>
                          <a:latin typeface="Roboto Black"/>
                          <a:ea typeface="Roboto Black"/>
                          <a:cs typeface="Roboto Black"/>
                          <a:sym typeface="Roboto Black"/>
                        </a:rPr>
                        <a:t>debug</a:t>
                      </a:r>
                      <a:endParaRPr sz="800">
                        <a:solidFill>
                          <a:schemeClr val="lt1"/>
                        </a:solidFill>
                        <a:latin typeface="Roboto Black"/>
                        <a:ea typeface="Roboto Black"/>
                        <a:cs typeface="Roboto Black"/>
                        <a:sym typeface="Roboto Black"/>
                      </a:endParaRPr>
                    </a:p>
                  </a:txBody>
                  <a:tcPr marL="68569" marR="68569" marT="68569" marB="68569"/>
                </a:tc>
                <a:extLst>
                  <a:ext uri="{0D108BD9-81ED-4DB2-BD59-A6C34878D82A}">
                    <a16:rowId xmlns:a16="http://schemas.microsoft.com/office/drawing/2014/main" val="10003"/>
                  </a:ext>
                </a:extLst>
              </a:tr>
            </a:tbl>
          </a:graphicData>
        </a:graphic>
      </p:graphicFrame>
    </p:spTree>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737</Words>
  <Application>Microsoft Office PowerPoint</Application>
  <PresentationFormat>Custom</PresentationFormat>
  <Paragraphs>120</Paragraphs>
  <Slides>14</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Roboto Light</vt:lpstr>
      <vt:lpstr>Didact Gothic</vt:lpstr>
      <vt:lpstr>Roboto</vt:lpstr>
      <vt:lpstr>Roboto Thin</vt:lpstr>
      <vt:lpstr>Quattrocento Sans</vt:lpstr>
      <vt:lpstr>Bree Serif</vt:lpstr>
      <vt:lpstr>Arial</vt:lpstr>
      <vt:lpstr>Roboto Black</vt:lpstr>
      <vt:lpstr>Roboto Mono Thin</vt:lpstr>
      <vt:lpstr>WEB PROPOSAL</vt:lpstr>
      <vt:lpstr>SPM FINAL PRESENTATION G6T6</vt:lpstr>
      <vt:lpstr>TABLE OF CONTENTS</vt:lpstr>
      <vt:lpstr>SCHEDULE</vt:lpstr>
      <vt:lpstr>FUNCTIONALITIES</vt:lpstr>
      <vt:lpstr>BREAKDOWN OF WORK</vt:lpstr>
      <vt:lpstr>SCHEDULE TRACKING</vt:lpstr>
      <vt:lpstr>TEST CASES SUMMARY</vt:lpstr>
      <vt:lpstr>BUG METRICS SUMMARY</vt:lpstr>
      <vt:lpstr>SEVERE PROBLEMS &amp; OUR ACTIONS</vt:lpstr>
      <vt:lpstr>CHALLENGES FACED WHEN USING BM</vt:lpstr>
      <vt:lpstr>USE OF GIT</vt:lpstr>
      <vt:lpstr>KEY TAKEAWAYS</vt:lpstr>
      <vt:lpstr>CONFLICTS</vt:lpstr>
      <vt:lpstr>INTERESTING FACTS OF MEMBERS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SPM FINAL PRESENTATION G6T6</dc:title>
  <cp:lastModifiedBy>CHOO Zheng Yang</cp:lastModifiedBy>
  <cp:revision>3</cp:revision>
  <dcterms:modified xsi:type="dcterms:W3CDTF">2019-11-17T11:57:17Z</dcterms:modified>
</cp:coreProperties>
</file>